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1" r:id="rId3"/>
    <p:sldId id="277" r:id="rId4"/>
    <p:sldId id="282" r:id="rId5"/>
    <p:sldId id="278" r:id="rId6"/>
    <p:sldId id="279" r:id="rId7"/>
    <p:sldId id="280" r:id="rId8"/>
    <p:sldId id="276" r:id="rId9"/>
    <p:sldId id="283" r:id="rId10"/>
    <p:sldId id="272" r:id="rId11"/>
    <p:sldId id="271" r:id="rId12"/>
    <p:sldId id="269" r:id="rId13"/>
    <p:sldId id="268" r:id="rId14"/>
    <p:sldId id="267" r:id="rId15"/>
    <p:sldId id="266" r:id="rId16"/>
    <p:sldId id="265" r:id="rId17"/>
    <p:sldId id="264" r:id="rId18"/>
    <p:sldId id="263" r:id="rId19"/>
    <p:sldId id="262" r:id="rId20"/>
    <p:sldId id="261" r:id="rId21"/>
    <p:sldId id="260" r:id="rId22"/>
    <p:sldId id="259" r:id="rId23"/>
    <p:sldId id="274" r:id="rId24"/>
    <p:sldId id="286" r:id="rId25"/>
  </p:sldIdLst>
  <p:sldSz cx="12192000" cy="6858000"/>
  <p:notesSz cx="6735763" cy="9866313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rik Mogensen" userId="3163f0b39cabf6b3" providerId="LiveId" clId="{8400A8A0-484C-45E4-8537-6B572EE44A4C}"/>
  </pc:docChgLst>
  <pc:docChgLst>
    <pc:chgData name="Henrik Mogensen" userId="3163f0b39cabf6b3" providerId="LiveId" clId="{20923FAA-984D-4277-92AD-C212EE28ABD5}"/>
    <pc:docChg chg="undo addSld delSld modSld">
      <pc:chgData name="Henrik Mogensen" userId="3163f0b39cabf6b3" providerId="LiveId" clId="{20923FAA-984D-4277-92AD-C212EE28ABD5}" dt="2018-06-27T09:40:36.149" v="1407" actId="20577"/>
      <pc:docMkLst>
        <pc:docMk/>
      </pc:docMkLst>
      <pc:sldChg chg="modSp">
        <pc:chgData name="Henrik Mogensen" userId="3163f0b39cabf6b3" providerId="LiveId" clId="{20923FAA-984D-4277-92AD-C212EE28ABD5}" dt="2018-06-05T12:03:14.026" v="324" actId="20577"/>
        <pc:sldMkLst>
          <pc:docMk/>
          <pc:sldMk cId="2129466775" sldId="257"/>
        </pc:sldMkLst>
        <pc:graphicFrameChg chg="modGraphic">
          <ac:chgData name="Henrik Mogensen" userId="3163f0b39cabf6b3" providerId="LiveId" clId="{20923FAA-984D-4277-92AD-C212EE28ABD5}" dt="2018-06-05T12:03:14.026" v="324" actId="20577"/>
          <ac:graphicFrameMkLst>
            <pc:docMk/>
            <pc:sldMk cId="2129466775" sldId="257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20923FAA-984D-4277-92AD-C212EE28ABD5}" dt="2018-05-29T15:54:05.395" v="310" actId="20577"/>
        <pc:sldMkLst>
          <pc:docMk/>
          <pc:sldMk cId="3289237993" sldId="259"/>
        </pc:sldMkLst>
        <pc:graphicFrameChg chg="modGraphic">
          <ac:chgData name="Henrik Mogensen" userId="3163f0b39cabf6b3" providerId="LiveId" clId="{20923FAA-984D-4277-92AD-C212EE28ABD5}" dt="2018-05-29T15:54:05.395" v="310" actId="20577"/>
          <ac:graphicFrameMkLst>
            <pc:docMk/>
            <pc:sldMk cId="3289237993" sldId="259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20923FAA-984D-4277-92AD-C212EE28ABD5}" dt="2018-05-29T15:53:39.279" v="301" actId="20577"/>
        <pc:sldMkLst>
          <pc:docMk/>
          <pc:sldMk cId="1115417096" sldId="260"/>
        </pc:sldMkLst>
        <pc:graphicFrameChg chg="modGraphic">
          <ac:chgData name="Henrik Mogensen" userId="3163f0b39cabf6b3" providerId="LiveId" clId="{20923FAA-984D-4277-92AD-C212EE28ABD5}" dt="2018-05-29T15:53:39.279" v="301" actId="20577"/>
          <ac:graphicFrameMkLst>
            <pc:docMk/>
            <pc:sldMk cId="1115417096" sldId="260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20923FAA-984D-4277-92AD-C212EE28ABD5}" dt="2018-05-29T15:52:53.925" v="290" actId="20577"/>
        <pc:sldMkLst>
          <pc:docMk/>
          <pc:sldMk cId="1775524403" sldId="261"/>
        </pc:sldMkLst>
        <pc:graphicFrameChg chg="modGraphic">
          <ac:chgData name="Henrik Mogensen" userId="3163f0b39cabf6b3" providerId="LiveId" clId="{20923FAA-984D-4277-92AD-C212EE28ABD5}" dt="2018-05-29T15:52:53.925" v="290" actId="20577"/>
          <ac:graphicFrameMkLst>
            <pc:docMk/>
            <pc:sldMk cId="1775524403" sldId="261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20923FAA-984D-4277-92AD-C212EE28ABD5}" dt="2018-05-29T15:54:20.494" v="311" actId="20577"/>
        <pc:sldMkLst>
          <pc:docMk/>
          <pc:sldMk cId="740207069" sldId="262"/>
        </pc:sldMkLst>
        <pc:graphicFrameChg chg="modGraphic">
          <ac:chgData name="Henrik Mogensen" userId="3163f0b39cabf6b3" providerId="LiveId" clId="{20923FAA-984D-4277-92AD-C212EE28ABD5}" dt="2018-05-29T15:54:20.494" v="311" actId="20577"/>
          <ac:graphicFrameMkLst>
            <pc:docMk/>
            <pc:sldMk cId="740207069" sldId="262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20923FAA-984D-4277-92AD-C212EE28ABD5}" dt="2018-05-29T15:54:33.213" v="312" actId="20577"/>
        <pc:sldMkLst>
          <pc:docMk/>
          <pc:sldMk cId="2296476769" sldId="263"/>
        </pc:sldMkLst>
        <pc:graphicFrameChg chg="modGraphic">
          <ac:chgData name="Henrik Mogensen" userId="3163f0b39cabf6b3" providerId="LiveId" clId="{20923FAA-984D-4277-92AD-C212EE28ABD5}" dt="2018-05-29T15:54:33.213" v="312" actId="20577"/>
          <ac:graphicFrameMkLst>
            <pc:docMk/>
            <pc:sldMk cId="2296476769" sldId="263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20923FAA-984D-4277-92AD-C212EE28ABD5}" dt="2018-06-11T10:43:51.934" v="516" actId="20577"/>
        <pc:sldMkLst>
          <pc:docMk/>
          <pc:sldMk cId="3040056235" sldId="264"/>
        </pc:sldMkLst>
        <pc:graphicFrameChg chg="modGraphic">
          <ac:chgData name="Henrik Mogensen" userId="3163f0b39cabf6b3" providerId="LiveId" clId="{20923FAA-984D-4277-92AD-C212EE28ABD5}" dt="2018-06-11T10:43:51.934" v="516" actId="20577"/>
          <ac:graphicFrameMkLst>
            <pc:docMk/>
            <pc:sldMk cId="3040056235" sldId="264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20923FAA-984D-4277-92AD-C212EE28ABD5}" dt="2018-06-21T09:34:52.872" v="1053" actId="20577"/>
        <pc:sldMkLst>
          <pc:docMk/>
          <pc:sldMk cId="3500075460" sldId="265"/>
        </pc:sldMkLst>
        <pc:graphicFrameChg chg="modGraphic">
          <ac:chgData name="Henrik Mogensen" userId="3163f0b39cabf6b3" providerId="LiveId" clId="{20923FAA-984D-4277-92AD-C212EE28ABD5}" dt="2018-06-21T09:34:52.872" v="1053" actId="20577"/>
          <ac:graphicFrameMkLst>
            <pc:docMk/>
            <pc:sldMk cId="3500075460" sldId="265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20923FAA-984D-4277-92AD-C212EE28ABD5}" dt="2018-06-27T09:37:10.765" v="1336" actId="20577"/>
        <pc:sldMkLst>
          <pc:docMk/>
          <pc:sldMk cId="912511897" sldId="266"/>
        </pc:sldMkLst>
        <pc:graphicFrameChg chg="modGraphic">
          <ac:chgData name="Henrik Mogensen" userId="3163f0b39cabf6b3" providerId="LiveId" clId="{20923FAA-984D-4277-92AD-C212EE28ABD5}" dt="2018-06-27T09:37:10.765" v="1336" actId="20577"/>
          <ac:graphicFrameMkLst>
            <pc:docMk/>
            <pc:sldMk cId="912511897" sldId="266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20923FAA-984D-4277-92AD-C212EE28ABD5}" dt="2018-06-27T09:40:36.149" v="1407" actId="20577"/>
        <pc:sldMkLst>
          <pc:docMk/>
          <pc:sldMk cId="976256857" sldId="267"/>
        </pc:sldMkLst>
        <pc:graphicFrameChg chg="modGraphic">
          <ac:chgData name="Henrik Mogensen" userId="3163f0b39cabf6b3" providerId="LiveId" clId="{20923FAA-984D-4277-92AD-C212EE28ABD5}" dt="2018-06-27T09:40:36.149" v="1407" actId="20577"/>
          <ac:graphicFrameMkLst>
            <pc:docMk/>
            <pc:sldMk cId="976256857" sldId="267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20923FAA-984D-4277-92AD-C212EE28ABD5}" dt="2018-05-29T15:43:28.481" v="90" actId="20577"/>
        <pc:sldMkLst>
          <pc:docMk/>
          <pc:sldMk cId="996594990" sldId="269"/>
        </pc:sldMkLst>
        <pc:graphicFrameChg chg="modGraphic">
          <ac:chgData name="Henrik Mogensen" userId="3163f0b39cabf6b3" providerId="LiveId" clId="{20923FAA-984D-4277-92AD-C212EE28ABD5}" dt="2018-05-29T15:43:28.481" v="90" actId="20577"/>
          <ac:graphicFrameMkLst>
            <pc:docMk/>
            <pc:sldMk cId="996594990" sldId="269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20923FAA-984D-4277-92AD-C212EE28ABD5}" dt="2018-05-29T15:42:43.470" v="78" actId="20577"/>
        <pc:sldMkLst>
          <pc:docMk/>
          <pc:sldMk cId="1141837715" sldId="271"/>
        </pc:sldMkLst>
        <pc:graphicFrameChg chg="modGraphic">
          <ac:chgData name="Henrik Mogensen" userId="3163f0b39cabf6b3" providerId="LiveId" clId="{20923FAA-984D-4277-92AD-C212EE28ABD5}" dt="2018-05-29T15:42:43.470" v="78" actId="20577"/>
          <ac:graphicFrameMkLst>
            <pc:docMk/>
            <pc:sldMk cId="1141837715" sldId="271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20923FAA-984D-4277-92AD-C212EE28ABD5}" dt="2018-06-26T08:17:57.925" v="1230" actId="20577"/>
        <pc:sldMkLst>
          <pc:docMk/>
          <pc:sldMk cId="2144527111" sldId="272"/>
        </pc:sldMkLst>
        <pc:graphicFrameChg chg="modGraphic">
          <ac:chgData name="Henrik Mogensen" userId="3163f0b39cabf6b3" providerId="LiveId" clId="{20923FAA-984D-4277-92AD-C212EE28ABD5}" dt="2018-06-26T08:17:57.925" v="1230" actId="20577"/>
          <ac:graphicFrameMkLst>
            <pc:docMk/>
            <pc:sldMk cId="2144527111" sldId="272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20923FAA-984D-4277-92AD-C212EE28ABD5}" dt="2018-06-05T12:44:39.090" v="510" actId="20577"/>
        <pc:sldMkLst>
          <pc:docMk/>
          <pc:sldMk cId="869073647" sldId="274"/>
        </pc:sldMkLst>
        <pc:graphicFrameChg chg="mod modGraphic">
          <ac:chgData name="Henrik Mogensen" userId="3163f0b39cabf6b3" providerId="LiveId" clId="{20923FAA-984D-4277-92AD-C212EE28ABD5}" dt="2018-06-05T12:44:39.090" v="510" actId="20577"/>
          <ac:graphicFrameMkLst>
            <pc:docMk/>
            <pc:sldMk cId="869073647" sldId="274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20923FAA-984D-4277-92AD-C212EE28ABD5}" dt="2018-06-22T10:14:51.475" v="1180" actId="20577"/>
        <pc:sldMkLst>
          <pc:docMk/>
          <pc:sldMk cId="1699821775" sldId="276"/>
        </pc:sldMkLst>
        <pc:graphicFrameChg chg="mod modGraphic">
          <ac:chgData name="Henrik Mogensen" userId="3163f0b39cabf6b3" providerId="LiveId" clId="{20923FAA-984D-4277-92AD-C212EE28ABD5}" dt="2018-06-22T10:14:51.475" v="1180" actId="20577"/>
          <ac:graphicFrameMkLst>
            <pc:docMk/>
            <pc:sldMk cId="1699821775" sldId="276"/>
            <ac:graphicFrameMk id="2" creationId="{00000000-0000-0000-0000-000000000000}"/>
          </ac:graphicFrameMkLst>
        </pc:graphicFrameChg>
      </pc:sldChg>
      <pc:sldChg chg="modSp">
        <pc:chgData name="Henrik Mogensen" userId="3163f0b39cabf6b3" providerId="LiveId" clId="{20923FAA-984D-4277-92AD-C212EE28ABD5}" dt="2018-06-05T12:03:41.400" v="333" actId="2164"/>
        <pc:sldMkLst>
          <pc:docMk/>
          <pc:sldMk cId="2752499939" sldId="277"/>
        </pc:sldMkLst>
        <pc:graphicFrameChg chg="modGraphic">
          <ac:chgData name="Henrik Mogensen" userId="3163f0b39cabf6b3" providerId="LiveId" clId="{20923FAA-984D-4277-92AD-C212EE28ABD5}" dt="2018-06-05T12:03:41.400" v="333" actId="2164"/>
          <ac:graphicFrameMkLst>
            <pc:docMk/>
            <pc:sldMk cId="2752499939" sldId="277"/>
            <ac:graphicFrameMk id="2" creationId="{011E2FF3-91B3-4E56-97FD-6800CB0A580D}"/>
          </ac:graphicFrameMkLst>
        </pc:graphicFrameChg>
      </pc:sldChg>
      <pc:sldChg chg="modSp">
        <pc:chgData name="Henrik Mogensen" userId="3163f0b39cabf6b3" providerId="LiveId" clId="{20923FAA-984D-4277-92AD-C212EE28ABD5}" dt="2018-06-05T12:04:17.209" v="342" actId="20577"/>
        <pc:sldMkLst>
          <pc:docMk/>
          <pc:sldMk cId="2451695849" sldId="278"/>
        </pc:sldMkLst>
        <pc:graphicFrameChg chg="modGraphic">
          <ac:chgData name="Henrik Mogensen" userId="3163f0b39cabf6b3" providerId="LiveId" clId="{20923FAA-984D-4277-92AD-C212EE28ABD5}" dt="2018-06-05T12:04:17.209" v="342" actId="20577"/>
          <ac:graphicFrameMkLst>
            <pc:docMk/>
            <pc:sldMk cId="2451695849" sldId="278"/>
            <ac:graphicFrameMk id="2" creationId="{A5025FEB-A985-4BC3-9F3C-B2A25C8CE2FF}"/>
          </ac:graphicFrameMkLst>
        </pc:graphicFrameChg>
      </pc:sldChg>
      <pc:sldChg chg="modSp">
        <pc:chgData name="Henrik Mogensen" userId="3163f0b39cabf6b3" providerId="LiveId" clId="{20923FAA-984D-4277-92AD-C212EE28ABD5}" dt="2018-06-05T12:04:41.736" v="347" actId="2164"/>
        <pc:sldMkLst>
          <pc:docMk/>
          <pc:sldMk cId="162921152" sldId="279"/>
        </pc:sldMkLst>
        <pc:graphicFrameChg chg="modGraphic">
          <ac:chgData name="Henrik Mogensen" userId="3163f0b39cabf6b3" providerId="LiveId" clId="{20923FAA-984D-4277-92AD-C212EE28ABD5}" dt="2018-06-05T12:04:41.736" v="347" actId="2164"/>
          <ac:graphicFrameMkLst>
            <pc:docMk/>
            <pc:sldMk cId="162921152" sldId="279"/>
            <ac:graphicFrameMk id="2" creationId="{CC2BC9A7-6F24-4CAB-AE69-DE898DA5CE53}"/>
          </ac:graphicFrameMkLst>
        </pc:graphicFrameChg>
      </pc:sldChg>
      <pc:sldChg chg="modSp">
        <pc:chgData name="Henrik Mogensen" userId="3163f0b39cabf6b3" providerId="LiveId" clId="{20923FAA-984D-4277-92AD-C212EE28ABD5}" dt="2018-06-05T12:04:58.869" v="352" actId="2164"/>
        <pc:sldMkLst>
          <pc:docMk/>
          <pc:sldMk cId="2811800665" sldId="280"/>
        </pc:sldMkLst>
        <pc:graphicFrameChg chg="modGraphic">
          <ac:chgData name="Henrik Mogensen" userId="3163f0b39cabf6b3" providerId="LiveId" clId="{20923FAA-984D-4277-92AD-C212EE28ABD5}" dt="2018-06-05T12:04:58.869" v="352" actId="2164"/>
          <ac:graphicFrameMkLst>
            <pc:docMk/>
            <pc:sldMk cId="2811800665" sldId="280"/>
            <ac:graphicFrameMk id="2" creationId="{A556E21E-317D-4CC2-9DF7-A467AE7AD82C}"/>
          </ac:graphicFrameMkLst>
        </pc:graphicFrameChg>
      </pc:sldChg>
      <pc:sldChg chg="modSp">
        <pc:chgData name="Henrik Mogensen" userId="3163f0b39cabf6b3" providerId="LiveId" clId="{20923FAA-984D-4277-92AD-C212EE28ABD5}" dt="2018-06-05T12:04:01.853" v="339" actId="2164"/>
        <pc:sldMkLst>
          <pc:docMk/>
          <pc:sldMk cId="1264900978" sldId="282"/>
        </pc:sldMkLst>
        <pc:graphicFrameChg chg="modGraphic">
          <ac:chgData name="Henrik Mogensen" userId="3163f0b39cabf6b3" providerId="LiveId" clId="{20923FAA-984D-4277-92AD-C212EE28ABD5}" dt="2018-06-05T12:04:01.853" v="339" actId="2164"/>
          <ac:graphicFrameMkLst>
            <pc:docMk/>
            <pc:sldMk cId="1264900978" sldId="282"/>
            <ac:graphicFrameMk id="2" creationId="{87743FC0-3ACB-4109-9E54-463F9A4ED257}"/>
          </ac:graphicFrameMkLst>
        </pc:graphicFrameChg>
      </pc:sldChg>
      <pc:sldChg chg="modSp">
        <pc:chgData name="Henrik Mogensen" userId="3163f0b39cabf6b3" providerId="LiveId" clId="{20923FAA-984D-4277-92AD-C212EE28ABD5}" dt="2018-06-22T10:13:33.989" v="1127" actId="20577"/>
        <pc:sldMkLst>
          <pc:docMk/>
          <pc:sldMk cId="1651486221" sldId="283"/>
        </pc:sldMkLst>
        <pc:graphicFrameChg chg="mod modGraphic">
          <ac:chgData name="Henrik Mogensen" userId="3163f0b39cabf6b3" providerId="LiveId" clId="{20923FAA-984D-4277-92AD-C212EE28ABD5}" dt="2018-06-22T10:13:33.989" v="1127" actId="20577"/>
          <ac:graphicFrameMkLst>
            <pc:docMk/>
            <pc:sldMk cId="1651486221" sldId="283"/>
            <ac:graphicFrameMk id="2" creationId="{80033BB5-C790-49A5-933A-84F25D93DCC0}"/>
          </ac:graphicFrameMkLst>
        </pc:graphicFrameChg>
      </pc:sldChg>
    </pc:docChg>
  </pc:docChgLst>
  <pc:docChgLst>
    <pc:chgData name="Henrik Mogensen" userId="3163f0b39cabf6b3" providerId="LiveId" clId="{9C2D3CEB-5B2A-4D13-8C18-11245CED7CA6}"/>
    <pc:docChg chg="undo custSel addSld delSld modSld">
      <pc:chgData name="Henrik Mogensen" userId="3163f0b39cabf6b3" providerId="LiveId" clId="{9C2D3CEB-5B2A-4D13-8C18-11245CED7CA6}" dt="2018-04-25T07:38:54.016" v="1362" actId="20577"/>
      <pc:docMkLst>
        <pc:docMk/>
      </pc:docMkLst>
      <pc:sldChg chg="modSp">
        <pc:chgData name="Henrik Mogensen" userId="3163f0b39cabf6b3" providerId="LiveId" clId="{9C2D3CEB-5B2A-4D13-8C18-11245CED7CA6}" dt="2018-04-24T12:28:41.197" v="1119" actId="20577"/>
        <pc:sldMkLst>
          <pc:docMk/>
          <pc:sldMk cId="3289237993" sldId="259"/>
        </pc:sldMkLst>
        <pc:graphicFrameChg chg="modGraphic">
          <ac:chgData name="Henrik Mogensen" userId="3163f0b39cabf6b3" providerId="LiveId" clId="{9C2D3CEB-5B2A-4D13-8C18-11245CED7CA6}" dt="2018-04-24T12:28:41.197" v="1119" actId="20577"/>
          <ac:graphicFrameMkLst>
            <pc:docMk/>
            <pc:sldMk cId="3289237993" sldId="259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9C2D3CEB-5B2A-4D13-8C18-11245CED7CA6}" dt="2018-04-24T12:22:39.731" v="1083" actId="20577"/>
        <pc:sldMkLst>
          <pc:docMk/>
          <pc:sldMk cId="1115417096" sldId="260"/>
        </pc:sldMkLst>
        <pc:graphicFrameChg chg="modGraphic">
          <ac:chgData name="Henrik Mogensen" userId="3163f0b39cabf6b3" providerId="LiveId" clId="{9C2D3CEB-5B2A-4D13-8C18-11245CED7CA6}" dt="2018-04-24T12:22:39.731" v="1083" actId="20577"/>
          <ac:graphicFrameMkLst>
            <pc:docMk/>
            <pc:sldMk cId="1115417096" sldId="260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9C2D3CEB-5B2A-4D13-8C18-11245CED7CA6}" dt="2018-04-24T12:09:59.516" v="1005" actId="2696"/>
        <pc:sldMkLst>
          <pc:docMk/>
          <pc:sldMk cId="1775524403" sldId="261"/>
        </pc:sldMkLst>
        <pc:graphicFrameChg chg="mod modGraphic">
          <ac:chgData name="Henrik Mogensen" userId="3163f0b39cabf6b3" providerId="LiveId" clId="{9C2D3CEB-5B2A-4D13-8C18-11245CED7CA6}" dt="2018-04-24T12:09:59.516" v="1005" actId="2696"/>
          <ac:graphicFrameMkLst>
            <pc:docMk/>
            <pc:sldMk cId="1775524403" sldId="261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9C2D3CEB-5B2A-4D13-8C18-11245CED7CA6}" dt="2018-04-24T12:32:38.192" v="1152" actId="20577"/>
        <pc:sldMkLst>
          <pc:docMk/>
          <pc:sldMk cId="740207069" sldId="262"/>
        </pc:sldMkLst>
        <pc:graphicFrameChg chg="mod modGraphic">
          <ac:chgData name="Henrik Mogensen" userId="3163f0b39cabf6b3" providerId="LiveId" clId="{9C2D3CEB-5B2A-4D13-8C18-11245CED7CA6}" dt="2018-04-24T12:32:38.192" v="1152" actId="20577"/>
          <ac:graphicFrameMkLst>
            <pc:docMk/>
            <pc:sldMk cId="740207069" sldId="262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9C2D3CEB-5B2A-4D13-8C18-11245CED7CA6}" dt="2018-04-24T12:12:13.028" v="1008" actId="2696"/>
        <pc:sldMkLst>
          <pc:docMk/>
          <pc:sldMk cId="2296476769" sldId="263"/>
        </pc:sldMkLst>
        <pc:graphicFrameChg chg="mod modGraphic">
          <ac:chgData name="Henrik Mogensen" userId="3163f0b39cabf6b3" providerId="LiveId" clId="{9C2D3CEB-5B2A-4D13-8C18-11245CED7CA6}" dt="2018-04-24T12:12:13.028" v="1008" actId="2696"/>
          <ac:graphicFrameMkLst>
            <pc:docMk/>
            <pc:sldMk cId="2296476769" sldId="263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9C2D3CEB-5B2A-4D13-8C18-11245CED7CA6}" dt="2018-04-19T12:02:31.536" v="910" actId="20577"/>
        <pc:sldMkLst>
          <pc:docMk/>
          <pc:sldMk cId="3040056235" sldId="264"/>
        </pc:sldMkLst>
        <pc:graphicFrameChg chg="mod modGraphic">
          <ac:chgData name="Henrik Mogensen" userId="3163f0b39cabf6b3" providerId="LiveId" clId="{9C2D3CEB-5B2A-4D13-8C18-11245CED7CA6}" dt="2018-04-19T12:02:31.536" v="910" actId="20577"/>
          <ac:graphicFrameMkLst>
            <pc:docMk/>
            <pc:sldMk cId="3040056235" sldId="264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9C2D3CEB-5B2A-4D13-8C18-11245CED7CA6}" dt="2018-04-19T11:55:32.754" v="843" actId="20577"/>
        <pc:sldMkLst>
          <pc:docMk/>
          <pc:sldMk cId="3500075460" sldId="265"/>
        </pc:sldMkLst>
        <pc:graphicFrameChg chg="mod modGraphic">
          <ac:chgData name="Henrik Mogensen" userId="3163f0b39cabf6b3" providerId="LiveId" clId="{9C2D3CEB-5B2A-4D13-8C18-11245CED7CA6}" dt="2018-04-19T11:55:32.754" v="843" actId="20577"/>
          <ac:graphicFrameMkLst>
            <pc:docMk/>
            <pc:sldMk cId="3500075460" sldId="265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9C2D3CEB-5B2A-4D13-8C18-11245CED7CA6}" dt="2018-04-24T12:47:07.958" v="1175" actId="20577"/>
        <pc:sldMkLst>
          <pc:docMk/>
          <pc:sldMk cId="912511897" sldId="266"/>
        </pc:sldMkLst>
        <pc:graphicFrameChg chg="mod modGraphic">
          <ac:chgData name="Henrik Mogensen" userId="3163f0b39cabf6b3" providerId="LiveId" clId="{9C2D3CEB-5B2A-4D13-8C18-11245CED7CA6}" dt="2018-04-24T12:47:07.958" v="1175" actId="20577"/>
          <ac:graphicFrameMkLst>
            <pc:docMk/>
            <pc:sldMk cId="912511897" sldId="266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9C2D3CEB-5B2A-4D13-8C18-11245CED7CA6}" dt="2018-04-19T11:31:01.693" v="520" actId="20577"/>
        <pc:sldMkLst>
          <pc:docMk/>
          <pc:sldMk cId="976256857" sldId="267"/>
        </pc:sldMkLst>
        <pc:graphicFrameChg chg="modGraphic">
          <ac:chgData name="Henrik Mogensen" userId="3163f0b39cabf6b3" providerId="LiveId" clId="{9C2D3CEB-5B2A-4D13-8C18-11245CED7CA6}" dt="2018-04-19T11:31:01.693" v="520" actId="20577"/>
          <ac:graphicFrameMkLst>
            <pc:docMk/>
            <pc:sldMk cId="976256857" sldId="267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9C2D3CEB-5B2A-4D13-8C18-11245CED7CA6}" dt="2018-04-24T12:15:54.823" v="1075" actId="20577"/>
        <pc:sldMkLst>
          <pc:docMk/>
          <pc:sldMk cId="3503239693" sldId="268"/>
        </pc:sldMkLst>
        <pc:graphicFrameChg chg="modGraphic">
          <ac:chgData name="Henrik Mogensen" userId="3163f0b39cabf6b3" providerId="LiveId" clId="{9C2D3CEB-5B2A-4D13-8C18-11245CED7CA6}" dt="2018-04-24T12:15:54.823" v="1075" actId="20577"/>
          <ac:graphicFrameMkLst>
            <pc:docMk/>
            <pc:sldMk cId="3503239693" sldId="268"/>
            <ac:graphicFrameMk id="4" creationId="{00000000-0000-0000-0000-000000000000}"/>
          </ac:graphicFrameMkLst>
        </pc:graphicFrameChg>
      </pc:sldChg>
      <pc:sldChg chg="addSp delSp modSp">
        <pc:chgData name="Henrik Mogensen" userId="3163f0b39cabf6b3" providerId="LiveId" clId="{9C2D3CEB-5B2A-4D13-8C18-11245CED7CA6}" dt="2018-04-24T12:32:04.658" v="1139" actId="20577"/>
        <pc:sldMkLst>
          <pc:docMk/>
          <pc:sldMk cId="996594990" sldId="269"/>
        </pc:sldMkLst>
        <pc:graphicFrameChg chg="modGraphic">
          <ac:chgData name="Henrik Mogensen" userId="3163f0b39cabf6b3" providerId="LiveId" clId="{9C2D3CEB-5B2A-4D13-8C18-11245CED7CA6}" dt="2018-04-24T12:32:04.658" v="1139" actId="20577"/>
          <ac:graphicFrameMkLst>
            <pc:docMk/>
            <pc:sldMk cId="996594990" sldId="269"/>
            <ac:graphicFrameMk id="4" creationId="{00000000-0000-0000-0000-000000000000}"/>
          </ac:graphicFrameMkLst>
        </pc:graphicFrameChg>
        <pc:graphicFrameChg chg="add del modGraphic">
          <ac:chgData name="Henrik Mogensen" userId="3163f0b39cabf6b3" providerId="LiveId" clId="{9C2D3CEB-5B2A-4D13-8C18-11245CED7CA6}" dt="2018-04-19T11:17:56.760" v="396" actId="27309"/>
          <ac:graphicFrameMkLst>
            <pc:docMk/>
            <pc:sldMk cId="996594990" sldId="269"/>
            <ac:graphicFrameMk id="6" creationId="{F1235708-7EDD-4F87-82B6-A4B9CD77EB12}"/>
          </ac:graphicFrameMkLst>
        </pc:graphicFrameChg>
      </pc:sldChg>
      <pc:sldChg chg="modSp">
        <pc:chgData name="Henrik Mogensen" userId="3163f0b39cabf6b3" providerId="LiveId" clId="{9C2D3CEB-5B2A-4D13-8C18-11245CED7CA6}" dt="2018-04-19T11:13:59.661" v="347" actId="20577"/>
        <pc:sldMkLst>
          <pc:docMk/>
          <pc:sldMk cId="1141837715" sldId="271"/>
        </pc:sldMkLst>
        <pc:graphicFrameChg chg="modGraphic">
          <ac:chgData name="Henrik Mogensen" userId="3163f0b39cabf6b3" providerId="LiveId" clId="{9C2D3CEB-5B2A-4D13-8C18-11245CED7CA6}" dt="2018-04-19T11:13:59.661" v="347" actId="20577"/>
          <ac:graphicFrameMkLst>
            <pc:docMk/>
            <pc:sldMk cId="1141837715" sldId="271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9C2D3CEB-5B2A-4D13-8C18-11245CED7CA6}" dt="2018-04-19T11:12:46.676" v="304" actId="14734"/>
        <pc:sldMkLst>
          <pc:docMk/>
          <pc:sldMk cId="2144527111" sldId="272"/>
        </pc:sldMkLst>
        <pc:graphicFrameChg chg="mod modGraphic">
          <ac:chgData name="Henrik Mogensen" userId="3163f0b39cabf6b3" providerId="LiveId" clId="{9C2D3CEB-5B2A-4D13-8C18-11245CED7CA6}" dt="2018-04-19T11:12:46.676" v="304" actId="14734"/>
          <ac:graphicFrameMkLst>
            <pc:docMk/>
            <pc:sldMk cId="2144527111" sldId="272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9C2D3CEB-5B2A-4D13-8C18-11245CED7CA6}" dt="2018-04-25T07:38:54.016" v="1362" actId="20577"/>
        <pc:sldMkLst>
          <pc:docMk/>
          <pc:sldMk cId="869073647" sldId="274"/>
        </pc:sldMkLst>
        <pc:graphicFrameChg chg="mod modGraphic">
          <ac:chgData name="Henrik Mogensen" userId="3163f0b39cabf6b3" providerId="LiveId" clId="{9C2D3CEB-5B2A-4D13-8C18-11245CED7CA6}" dt="2018-04-25T07:38:54.016" v="1362" actId="20577"/>
          <ac:graphicFrameMkLst>
            <pc:docMk/>
            <pc:sldMk cId="869073647" sldId="274"/>
            <ac:graphicFrameMk id="4" creationId="{00000000-0000-0000-0000-000000000000}"/>
          </ac:graphicFrameMkLst>
        </pc:graphicFrameChg>
      </pc:sldChg>
      <pc:sldChg chg="modSp">
        <pc:chgData name="Henrik Mogensen" userId="3163f0b39cabf6b3" providerId="LiveId" clId="{9C2D3CEB-5B2A-4D13-8C18-11245CED7CA6}" dt="2018-04-19T10:59:40.107" v="95" actId="14734"/>
        <pc:sldMkLst>
          <pc:docMk/>
          <pc:sldMk cId="1699821775" sldId="276"/>
        </pc:sldMkLst>
        <pc:graphicFrameChg chg="mod modGraphic">
          <ac:chgData name="Henrik Mogensen" userId="3163f0b39cabf6b3" providerId="LiveId" clId="{9C2D3CEB-5B2A-4D13-8C18-11245CED7CA6}" dt="2018-04-19T10:59:40.107" v="95" actId="14734"/>
          <ac:graphicFrameMkLst>
            <pc:docMk/>
            <pc:sldMk cId="1699821775" sldId="276"/>
            <ac:graphicFrameMk id="2" creationId="{00000000-0000-0000-0000-000000000000}"/>
          </ac:graphicFrameMkLst>
        </pc:graphicFrameChg>
      </pc:sldChg>
      <pc:sldChg chg="modSp">
        <pc:chgData name="Henrik Mogensen" userId="3163f0b39cabf6b3" providerId="LiveId" clId="{9C2D3CEB-5B2A-4D13-8C18-11245CED7CA6}" dt="2018-04-19T11:03:21.510" v="136" actId="14734"/>
        <pc:sldMkLst>
          <pc:docMk/>
          <pc:sldMk cId="1651486221" sldId="283"/>
        </pc:sldMkLst>
        <pc:graphicFrameChg chg="mod modGraphic">
          <ac:chgData name="Henrik Mogensen" userId="3163f0b39cabf6b3" providerId="LiveId" clId="{9C2D3CEB-5B2A-4D13-8C18-11245CED7CA6}" dt="2018-04-19T11:03:21.510" v="136" actId="14734"/>
          <ac:graphicFrameMkLst>
            <pc:docMk/>
            <pc:sldMk cId="1651486221" sldId="283"/>
            <ac:graphicFrameMk id="2" creationId="{80033BB5-C790-49A5-933A-84F25D93DCC0}"/>
          </ac:graphicFrameMkLst>
        </pc:graphicFrameChg>
      </pc:sldChg>
      <pc:sldChg chg="modSp add">
        <pc:chgData name="Henrik Mogensen" userId="3163f0b39cabf6b3" providerId="LiveId" clId="{9C2D3CEB-5B2A-4D13-8C18-11245CED7CA6}" dt="2018-04-24T12:55:42.328" v="1359" actId="2696"/>
        <pc:sldMkLst>
          <pc:docMk/>
          <pc:sldMk cId="3135860083" sldId="286"/>
        </pc:sldMkLst>
        <pc:graphicFrameChg chg="mod modGraphic">
          <ac:chgData name="Henrik Mogensen" userId="3163f0b39cabf6b3" providerId="LiveId" clId="{9C2D3CEB-5B2A-4D13-8C18-11245CED7CA6}" dt="2018-04-24T12:55:42.328" v="1359" actId="2696"/>
          <ac:graphicFrameMkLst>
            <pc:docMk/>
            <pc:sldMk cId="3135860083" sldId="286"/>
            <ac:graphicFrameMk id="2" creationId="{144792DC-B8E7-4ABD-97EA-A7C466E5155D}"/>
          </ac:graphicFrameMkLst>
        </pc:graphicFrameChg>
      </pc:sldChg>
    </pc:docChg>
  </pc:docChgLst>
  <pc:docChgLst>
    <pc:chgData name="Henrik Mogensen" userId="3163f0b39cabf6b3" providerId="LiveId" clId="{EB598378-2707-4706-BC68-69523958D9F9}"/>
  </pc:docChgLst>
  <pc:docChgLst>
    <pc:chgData name="Henrik Mogensen" userId="3163f0b39cabf6b3" providerId="LiveId" clId="{874E353A-02E6-4214-B1E1-4BE1BA5FA977}"/>
  </pc:docChgLst>
  <pc:docChgLst>
    <pc:chgData name="Henrik Mogensen" userId="3163f0b39cabf6b3" providerId="LiveId" clId="{021A4DF4-21D0-4238-87A3-BAA4D3E7CC96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D878-FC5F-4D6A-82F1-80D509677697}" type="datetimeFigureOut">
              <a:rPr lang="da-DK" smtClean="0"/>
              <a:t>27-06-2018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8708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D878-FC5F-4D6A-82F1-80D509677697}" type="datetimeFigureOut">
              <a:rPr lang="da-DK" smtClean="0"/>
              <a:t>27-06-2018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78828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D878-FC5F-4D6A-82F1-80D509677697}" type="datetimeFigureOut">
              <a:rPr lang="da-DK" smtClean="0"/>
              <a:t>27-06-2018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098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D878-FC5F-4D6A-82F1-80D509677697}" type="datetimeFigureOut">
              <a:rPr lang="da-DK" smtClean="0"/>
              <a:t>27-06-2018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548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D878-FC5F-4D6A-82F1-80D509677697}" type="datetimeFigureOut">
              <a:rPr lang="da-DK" smtClean="0"/>
              <a:t>27-06-2018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702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D878-FC5F-4D6A-82F1-80D509677697}" type="datetimeFigureOut">
              <a:rPr lang="da-DK" smtClean="0"/>
              <a:t>27-06-2018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0139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D878-FC5F-4D6A-82F1-80D509677697}" type="datetimeFigureOut">
              <a:rPr lang="da-DK" smtClean="0"/>
              <a:t>27-06-2018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90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D878-FC5F-4D6A-82F1-80D509677697}" type="datetimeFigureOut">
              <a:rPr lang="da-DK" smtClean="0"/>
              <a:t>27-06-2018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1005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D878-FC5F-4D6A-82F1-80D509677697}" type="datetimeFigureOut">
              <a:rPr lang="da-DK" smtClean="0"/>
              <a:t>27-06-2018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787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D878-FC5F-4D6A-82F1-80D509677697}" type="datetimeFigureOut">
              <a:rPr lang="da-DK" smtClean="0"/>
              <a:t>27-06-2018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8372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D878-FC5F-4D6A-82F1-80D509677697}" type="datetimeFigureOut">
              <a:rPr lang="da-DK" smtClean="0"/>
              <a:t>27-06-2018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591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4D878-FC5F-4D6A-82F1-80D509677697}" type="datetimeFigureOut">
              <a:rPr lang="da-DK" smtClean="0"/>
              <a:t>27-06-2018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053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0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4" name="Pladsholder til ind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8519456"/>
              </p:ext>
            </p:extLst>
          </p:nvPr>
        </p:nvGraphicFramePr>
        <p:xfrm>
          <a:off x="0" y="1"/>
          <a:ext cx="12192000" cy="6817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1916">
                  <a:extLst>
                    <a:ext uri="{9D8B030D-6E8A-4147-A177-3AD203B41FA5}">
                      <a16:colId xmlns:a16="http://schemas.microsoft.com/office/drawing/2014/main" val="1671023680"/>
                    </a:ext>
                  </a:extLst>
                </a:gridCol>
                <a:gridCol w="1604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48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6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60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489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Vagtplan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572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874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134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600820"/>
                  </a:ext>
                </a:extLst>
              </a:tr>
              <a:tr h="43470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866367"/>
                  </a:ext>
                </a:extLst>
              </a:tr>
              <a:tr h="487134">
                <a:tc>
                  <a:txBody>
                    <a:bodyPr/>
                    <a:lstStyle/>
                    <a:p>
                      <a:r>
                        <a:rPr lang="da-DK" sz="32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  <a:p>
                      <a:pPr algn="ctr"/>
                      <a:r>
                        <a:rPr lang="da-DK" dirty="0"/>
                        <a:t>15 min.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1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134">
                <a:tc>
                  <a:txBody>
                    <a:bodyPr/>
                    <a:lstStyle/>
                    <a:p>
                      <a:r>
                        <a:rPr lang="da-DK" sz="32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  <a:p>
                      <a:pPr algn="ctr"/>
                      <a:r>
                        <a:rPr lang="da-DK" dirty="0"/>
                        <a:t>20 min.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46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6437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997036"/>
                  </a:ext>
                </a:extLst>
              </a:tr>
              <a:tr h="553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3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65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466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4" name="Pladsholder til ind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6053346"/>
              </p:ext>
            </p:extLst>
          </p:nvPr>
        </p:nvGraphicFramePr>
        <p:xfrm>
          <a:off x="0" y="0"/>
          <a:ext cx="12192001" cy="7049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009">
                  <a:extLst>
                    <a:ext uri="{9D8B030D-6E8A-4147-A177-3AD203B41FA5}">
                      <a16:colId xmlns:a16="http://schemas.microsoft.com/office/drawing/2014/main" val="1671023680"/>
                    </a:ext>
                  </a:extLst>
                </a:gridCol>
                <a:gridCol w="13927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0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9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60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039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5475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Venus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319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61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Dansk/FT </a:t>
                      </a:r>
                      <a:r>
                        <a:rPr lang="da-DK" dirty="0"/>
                        <a:t>Kivi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Dansk/FT Kivi/Sophie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Da/FT Kivi/Kirsten 2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Dansk/FT Kivi/Sophie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Saml/kl. tid Kivi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52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600820"/>
                  </a:ext>
                </a:extLst>
              </a:tr>
              <a:tr h="67734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Mat/eng Kirsten/Simone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Idræt Simone/Kristian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Da/mat Kivi/Kirsten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Mat/Yoga-massage Kirsten/Sophie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Mat Kirsten/Sophie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866367"/>
                  </a:ext>
                </a:extLst>
              </a:tr>
              <a:tr h="504852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734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Mat/eng Kirsten/Simone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Idræt Simone/Kristian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NT Kirsten/Kivi 2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Mat/Yoga-massage Kirsten/Sophie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Da/Mat Kivi/Kirsten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852">
                <a:tc>
                  <a:txBody>
                    <a:bodyPr/>
                    <a:lstStyle/>
                    <a:p>
                      <a:r>
                        <a:rPr lang="da-DK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734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Da/mus Kivi/Simone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Da/</a:t>
                      </a:r>
                      <a:r>
                        <a:rPr lang="da-DK" dirty="0" err="1"/>
                        <a:t>krea</a:t>
                      </a:r>
                      <a:r>
                        <a:rPr lang="da-DK" dirty="0"/>
                        <a:t> Kivi/Sophie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NT Kirsten/Kivi 2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Trivsel Kivi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Kirsten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6319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417210"/>
                  </a:ext>
                </a:extLst>
              </a:tr>
              <a:tr h="67734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Da/mus Kivi/Simone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</a:t>
                      </a:r>
                      <a:r>
                        <a:rPr lang="da-DK" dirty="0" err="1"/>
                        <a:t>krea</a:t>
                      </a:r>
                      <a:r>
                        <a:rPr lang="da-DK" dirty="0"/>
                        <a:t> Kivi/Sophie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Kirsten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Hist/religion Sophie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734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4527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4" name="Pladsholder til ind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7029346"/>
              </p:ext>
            </p:extLst>
          </p:nvPr>
        </p:nvGraphicFramePr>
        <p:xfrm>
          <a:off x="0" y="0"/>
          <a:ext cx="12192000" cy="6725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6265">
                  <a:extLst>
                    <a:ext uri="{9D8B030D-6E8A-4147-A177-3AD203B41FA5}">
                      <a16:colId xmlns:a16="http://schemas.microsoft.com/office/drawing/2014/main" val="1671023680"/>
                    </a:ext>
                  </a:extLst>
                </a:gridCol>
                <a:gridCol w="1434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1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1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21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868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0166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Jorden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29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Simone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Simone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Simone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Simone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Saml/kl. tid Simone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154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600820"/>
                  </a:ext>
                </a:extLst>
              </a:tr>
              <a:tr h="61312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Kivi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Idræt Simone/Kristian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Simone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Kivi/Anne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Kivi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866367"/>
                  </a:ext>
                </a:extLst>
              </a:tr>
              <a:tr h="456102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9704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Tysk Kristian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Idræt Simone/Kristian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His/</a:t>
                      </a:r>
                      <a:r>
                        <a:rPr lang="da-DK" dirty="0" err="1"/>
                        <a:t>rel</a:t>
                      </a:r>
                      <a:r>
                        <a:rPr lang="da-DK" dirty="0"/>
                        <a:t>. Simone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Kivi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Engelsk Simone/Anne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6102">
                <a:tc>
                  <a:txBody>
                    <a:bodyPr/>
                    <a:lstStyle/>
                    <a:p>
                      <a:r>
                        <a:rPr lang="da-DK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312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Kivi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Engelsk Simone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His/</a:t>
                      </a:r>
                      <a:r>
                        <a:rPr lang="da-DK" dirty="0" err="1"/>
                        <a:t>rel</a:t>
                      </a:r>
                      <a:r>
                        <a:rPr lang="da-DK" dirty="0"/>
                        <a:t>. Simone</a:t>
                      </a:r>
                    </a:p>
                    <a:p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Simone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Krea</a:t>
                      </a:r>
                      <a:r>
                        <a:rPr lang="da-DK" dirty="0"/>
                        <a:t> Anne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5496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312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NT Kirsten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Simone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Trivsel Simone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Svømning Simone/Kristian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Krea</a:t>
                      </a:r>
                      <a:r>
                        <a:rPr lang="da-DK" dirty="0"/>
                        <a:t> Anne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406018"/>
                  </a:ext>
                </a:extLst>
              </a:tr>
              <a:tr h="51867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3123">
                <a:tc>
                  <a:txBody>
                    <a:bodyPr/>
                    <a:lstStyle/>
                    <a:p>
                      <a:r>
                        <a:rPr lang="da-DK" dirty="0"/>
                        <a:t>14.31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13.35-14.20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NT Kirsten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Svømning Simone/Kristian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1837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/>
              <a:t>,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4" name="Pladsholder til ind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539117"/>
              </p:ext>
            </p:extLst>
          </p:nvPr>
        </p:nvGraphicFramePr>
        <p:xfrm>
          <a:off x="0" y="0"/>
          <a:ext cx="12192001" cy="7066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077">
                  <a:extLst>
                    <a:ext uri="{9D8B030D-6E8A-4147-A177-3AD203B41FA5}">
                      <a16:colId xmlns:a16="http://schemas.microsoft.com/office/drawing/2014/main" val="1671023680"/>
                    </a:ext>
                  </a:extLst>
                </a:gridCol>
                <a:gridCol w="1336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5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1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94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959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419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484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30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Anne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Helle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Lektiecafe Mar/</a:t>
                      </a:r>
                      <a:r>
                        <a:rPr lang="da-DK" dirty="0" err="1"/>
                        <a:t>Jup</a:t>
                      </a:r>
                      <a:r>
                        <a:rPr lang="da-DK" dirty="0"/>
                        <a:t>.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Anne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Saml/kl. tid Anne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634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600820"/>
                  </a:ext>
                </a:extLst>
              </a:tr>
              <a:tr h="523634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Anne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Anne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Anne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Helle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Tysk Helle/Ida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66046"/>
                  </a:ext>
                </a:extLst>
              </a:tr>
              <a:tr h="523634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386388"/>
                  </a:ext>
                </a:extLst>
              </a:tr>
              <a:tr h="523634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Helle/Anne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Tysk Helle/Anne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Anne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Eng Simone/Anne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Geo/bio Kristian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866367"/>
                  </a:ext>
                </a:extLst>
              </a:tr>
              <a:tr h="551087">
                <a:tc>
                  <a:txBody>
                    <a:bodyPr/>
                    <a:lstStyle/>
                    <a:p>
                      <a:r>
                        <a:rPr lang="da-DK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724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Idræt Anne/Kristian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Fysik/kemi Kirsten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Hånd/design Anne/Kristian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Hist/</a:t>
                      </a:r>
                      <a:r>
                        <a:rPr lang="da-DK" dirty="0" err="1"/>
                        <a:t>samf</a:t>
                      </a:r>
                      <a:r>
                        <a:rPr lang="da-DK" dirty="0"/>
                        <a:t>. Ida/Helle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Geo/bio Kristian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634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589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Idræt Anne/Kristian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Fysik/kemi Kirsten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Hånd/design Anne/Kristian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Hist/</a:t>
                      </a:r>
                      <a:r>
                        <a:rPr lang="da-DK" dirty="0" err="1"/>
                        <a:t>samf</a:t>
                      </a:r>
                      <a:r>
                        <a:rPr lang="da-DK" dirty="0"/>
                        <a:t>. Ida/Helle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Filosofi Tange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58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5466">
                <a:tc>
                  <a:txBody>
                    <a:bodyPr/>
                    <a:lstStyle/>
                    <a:p>
                      <a:r>
                        <a:rPr lang="da-DK" dirty="0"/>
                        <a:t>14.31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13.35-14.20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Religion Anne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Engelsk Simone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Evt. Valgfag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Helle/Anne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594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4" name="Pladsholder til ind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5564140"/>
              </p:ext>
            </p:extLst>
          </p:nvPr>
        </p:nvGraphicFramePr>
        <p:xfrm>
          <a:off x="0" y="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806">
                  <a:extLst>
                    <a:ext uri="{9D8B030D-6E8A-4147-A177-3AD203B41FA5}">
                      <a16:colId xmlns:a16="http://schemas.microsoft.com/office/drawing/2014/main" val="1671023680"/>
                    </a:ext>
                  </a:extLst>
                </a:gridCol>
                <a:gridCol w="1350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0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84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3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4278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Jupiter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825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74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Lektiecafe Mar/</a:t>
                      </a:r>
                      <a:r>
                        <a:rPr lang="da-DK" dirty="0" err="1"/>
                        <a:t>Jup</a:t>
                      </a: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Helle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Saml/Kl. tid Ida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358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600820"/>
                  </a:ext>
                </a:extLst>
              </a:tr>
              <a:tr h="48135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Mat Helle/Ida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Tysk Helle/ida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Da/mat Ida/Helle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Engelsk Simone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Eng Simone/Anne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866367"/>
                  </a:ext>
                </a:extLst>
              </a:tr>
              <a:tr h="481358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910178"/>
                  </a:ext>
                </a:extLst>
              </a:tr>
              <a:tr h="64582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Da/mat Ida/Helle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Tysk Helle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Da/mat Ida/Helle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100">
                <a:tc>
                  <a:txBody>
                    <a:bodyPr/>
                    <a:lstStyle/>
                    <a:p>
                      <a:r>
                        <a:rPr lang="da-DK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582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Idræt Anne/Kristian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Hist/</a:t>
                      </a:r>
                      <a:r>
                        <a:rPr lang="da-DK" dirty="0" err="1"/>
                        <a:t>samf</a:t>
                      </a:r>
                      <a:r>
                        <a:rPr lang="da-DK" dirty="0"/>
                        <a:t>. 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Da/mat Ida/Helle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Fysik/kemi Anne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Religion Ida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1825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582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Idræt Anne/Kristian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Hist/</a:t>
                      </a:r>
                      <a:r>
                        <a:rPr lang="da-DK" dirty="0" err="1"/>
                        <a:t>samf</a:t>
                      </a:r>
                      <a:r>
                        <a:rPr lang="da-DK" dirty="0"/>
                        <a:t>. 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Da/mat Ida/Helle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Fysik/kemi Anne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Filosofi Tange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73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5302">
                <a:tc>
                  <a:txBody>
                    <a:bodyPr/>
                    <a:lstStyle/>
                    <a:p>
                      <a:r>
                        <a:rPr lang="da-DK" dirty="0"/>
                        <a:t>14.31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13.35-14.20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Geo/bio Kristian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Geo/bio Kristian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Evt. Valgfag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3239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4" name="Pladsholder til ind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9615259"/>
              </p:ext>
            </p:extLst>
          </p:nvPr>
        </p:nvGraphicFramePr>
        <p:xfrm>
          <a:off x="0" y="0"/>
          <a:ext cx="12192000" cy="7081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4228">
                  <a:extLst>
                    <a:ext uri="{9D8B030D-6E8A-4147-A177-3AD203B41FA5}">
                      <a16:colId xmlns:a16="http://schemas.microsoft.com/office/drawing/2014/main" val="1671023680"/>
                    </a:ext>
                  </a:extLst>
                </a:gridCol>
                <a:gridCol w="1350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8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9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85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4107">
                <a:tc>
                  <a:txBody>
                    <a:bodyPr/>
                    <a:lstStyle/>
                    <a:p>
                      <a:r>
                        <a:rPr lang="da-DK" dirty="0"/>
                        <a:t>Bustider 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297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68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FT Merkur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FT 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FT Merkur*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Merkur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302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600820"/>
                  </a:ext>
                </a:extLst>
              </a:tr>
              <a:tr h="51730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Merkur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Da/Mat Merkur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NT/da Merkur*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Da/mat Merkur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Motorik Merkur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866367"/>
                  </a:ext>
                </a:extLst>
              </a:tr>
              <a:tr h="517302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04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Basis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NT/mat Merkur*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Motorik Merkur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Da/mat Basis*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830132"/>
                  </a:ext>
                </a:extLst>
              </a:tr>
              <a:tr h="546041">
                <a:tc>
                  <a:txBody>
                    <a:bodyPr/>
                    <a:lstStyle/>
                    <a:p>
                      <a:r>
                        <a:rPr lang="da-DK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30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Motorik Merkur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Motorik Merkur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NT/mat Merkur*</a:t>
                      </a:r>
                    </a:p>
                    <a:p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Da/mat Merkur*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Da/mat Basis*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297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297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Merkur 1. klasse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Mat </a:t>
                      </a:r>
                      <a:r>
                        <a:rPr lang="da-DK" dirty="0"/>
                        <a:t>Merkur 1. klasse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NT/da Merkur*</a:t>
                      </a:r>
                    </a:p>
                    <a:p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1. klasse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82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6767">
                <a:tc>
                  <a:txBody>
                    <a:bodyPr/>
                    <a:lstStyle/>
                    <a:p>
                      <a:r>
                        <a:rPr lang="da-DK" dirty="0"/>
                        <a:t>14.31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13.35-14.20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6256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4" name="Pladsholder til ind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2808792"/>
              </p:ext>
            </p:extLst>
          </p:nvPr>
        </p:nvGraphicFramePr>
        <p:xfrm>
          <a:off x="0" y="0"/>
          <a:ext cx="12210757" cy="696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8">
                  <a:extLst>
                    <a:ext uri="{9D8B030D-6E8A-4147-A177-3AD203B41FA5}">
                      <a16:colId xmlns:a16="http://schemas.microsoft.com/office/drawing/2014/main" val="1671023680"/>
                    </a:ext>
                  </a:extLst>
                </a:gridCol>
                <a:gridCol w="1364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1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4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30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76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4463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(Sophie)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651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56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FT Venus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FT Merkur *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Dansk Venus 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Kl.tid</a:t>
                      </a:r>
                      <a:r>
                        <a:rPr lang="da-DK" dirty="0"/>
                        <a:t>/Samling Merkur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645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600820"/>
                  </a:ext>
                </a:extLst>
              </a:tr>
              <a:tr h="46054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Kr/Ma/Yo  Basis*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NT/dansk *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Mat Venus 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Mat Venus *2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644386"/>
                  </a:ext>
                </a:extLst>
              </a:tr>
              <a:tr h="427651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866367"/>
                  </a:ext>
                </a:extLst>
              </a:tr>
              <a:tr h="42765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Kr/Ma/Yo  Basis*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NT/Mat *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Mat Venus 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Kr/Ma/Yo  1. klasse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5438">
                <a:tc>
                  <a:txBody>
                    <a:bodyPr/>
                    <a:lstStyle/>
                    <a:p>
                      <a:r>
                        <a:rPr lang="da-DK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51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Kr/Ma/Yo  Venus*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NT/Mat *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Da/Mat Merkur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Kr/Ma/Yo  1. klasse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35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6037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Kr/Ma/Yo  Venus*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NT/dansk *</a:t>
                      </a:r>
                    </a:p>
                    <a:p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 Hist/</a:t>
                      </a:r>
                      <a:r>
                        <a:rPr lang="da-DK" dirty="0" err="1"/>
                        <a:t>Rel</a:t>
                      </a:r>
                      <a:r>
                        <a:rPr lang="da-DK" dirty="0"/>
                        <a:t> Venus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07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Fritiden (-15.30)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Fritiden (-15.30)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99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13.35-14.20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Evt. valgfag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504561"/>
                  </a:ext>
                </a:extLst>
              </a:tr>
              <a:tr h="599740">
                <a:tc>
                  <a:txBody>
                    <a:bodyPr/>
                    <a:lstStyle/>
                    <a:p>
                      <a:r>
                        <a:rPr lang="da-DK" dirty="0"/>
                        <a:t>14.31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13.35-15.35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511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4" name="Pladsholder til ind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7300897"/>
              </p:ext>
            </p:extLst>
          </p:nvPr>
        </p:nvGraphicFramePr>
        <p:xfrm>
          <a:off x="0" y="0"/>
          <a:ext cx="12192001" cy="6895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5243">
                  <a:extLst>
                    <a:ext uri="{9D8B030D-6E8A-4147-A177-3AD203B41FA5}">
                      <a16:colId xmlns:a16="http://schemas.microsoft.com/office/drawing/2014/main" val="1671023680"/>
                    </a:ext>
                  </a:extLst>
                </a:gridCol>
                <a:gridCol w="1434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94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01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87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95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444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994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42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Venus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Dansk Venus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 Venus *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Dansk Venus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Kl./saml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600820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Jorden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Da/mat Venus *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Mat Jorden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Jorden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233405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866367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1. klasse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 1. klasse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NT Venus * 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Mat Jorden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/>
                        <a:t>Da/Mat Venus *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734">
                <a:tc>
                  <a:txBody>
                    <a:bodyPr/>
                    <a:lstStyle/>
                    <a:p>
                      <a:r>
                        <a:rPr lang="da-DK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Da/mus Venus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 Venus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NT Venus * 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Trivsel Venus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8994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84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Da/mus Venus*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 Venus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793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6432">
                <a:tc>
                  <a:txBody>
                    <a:bodyPr/>
                    <a:lstStyle/>
                    <a:p>
                      <a:r>
                        <a:rPr lang="da-DK" dirty="0"/>
                        <a:t>14.31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13.35-14.20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075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4" name="Pladsholder til ind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8779495"/>
              </p:ext>
            </p:extLst>
          </p:nvPr>
        </p:nvGraphicFramePr>
        <p:xfrm>
          <a:off x="0" y="0"/>
          <a:ext cx="12192001" cy="6781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377">
                  <a:extLst>
                    <a:ext uri="{9D8B030D-6E8A-4147-A177-3AD203B41FA5}">
                      <a16:colId xmlns:a16="http://schemas.microsoft.com/office/drawing/2014/main" val="1671023680"/>
                    </a:ext>
                  </a:extLst>
                </a:gridCol>
                <a:gridCol w="1544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9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0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0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23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828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444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Kirsten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024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42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 Venus *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555872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Mat/eng Venus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Da/mat Venus *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Venus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Venus 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600820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866367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Mat/eng Venus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NT Venus *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Venus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Da/Mat Venus 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734">
                <a:tc>
                  <a:txBody>
                    <a:bodyPr/>
                    <a:lstStyle/>
                    <a:p>
                      <a:r>
                        <a:rPr lang="da-DK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Fys/kemi 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NT Venus *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Venus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8994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8994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NT Jorden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Fys/kemi 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Venus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793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6432">
                <a:tc>
                  <a:txBody>
                    <a:bodyPr/>
                    <a:lstStyle/>
                    <a:p>
                      <a:r>
                        <a:rPr lang="da-DK" dirty="0"/>
                        <a:t>14.31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13.35-14.20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 NT Jorden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056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4" name="Pladsholder til ind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256002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5415">
                  <a:extLst>
                    <a:ext uri="{9D8B030D-6E8A-4147-A177-3AD203B41FA5}">
                      <a16:colId xmlns:a16="http://schemas.microsoft.com/office/drawing/2014/main" val="1671023680"/>
                    </a:ext>
                  </a:extLst>
                </a:gridCol>
                <a:gridCol w="1364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47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7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79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320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9924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460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00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Jupiter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Jupiter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Lektiecafe Mar/</a:t>
                      </a:r>
                      <a:r>
                        <a:rPr lang="da-DK" dirty="0" err="1">
                          <a:solidFill>
                            <a:schemeClr val="tx1"/>
                          </a:solidFill>
                        </a:rPr>
                        <a:t>Jup</a:t>
                      </a:r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Samling/kl. tid Jupiter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783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749902"/>
                  </a:ext>
                </a:extLst>
              </a:tr>
              <a:tr h="50978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Jupiter 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Tysk Jupiter 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Da/mat </a:t>
                      </a:r>
                      <a:r>
                        <a:rPr lang="da-DK" dirty="0" err="1"/>
                        <a:t>jupiter</a:t>
                      </a:r>
                      <a:r>
                        <a:rPr lang="da-DK" dirty="0"/>
                        <a:t> *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Tysk Mars *2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600820"/>
                  </a:ext>
                </a:extLst>
              </a:tr>
              <a:tr h="509783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866367"/>
                  </a:ext>
                </a:extLst>
              </a:tr>
              <a:tr h="50978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Jupiter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Jupiter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Da/mat </a:t>
                      </a:r>
                      <a:r>
                        <a:rPr lang="da-DK" dirty="0" err="1"/>
                        <a:t>jupiter</a:t>
                      </a:r>
                      <a:r>
                        <a:rPr lang="da-DK" dirty="0"/>
                        <a:t> *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Jupiter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105">
                <a:tc>
                  <a:txBody>
                    <a:bodyPr/>
                    <a:lstStyle/>
                    <a:p>
                      <a:r>
                        <a:rPr lang="da-DK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78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Hist/</a:t>
                      </a:r>
                      <a:r>
                        <a:rPr lang="da-DK" dirty="0" err="1"/>
                        <a:t>samf</a:t>
                      </a:r>
                      <a:r>
                        <a:rPr lang="da-DK" dirty="0"/>
                        <a:t> Jupiter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Da/mat </a:t>
                      </a:r>
                      <a:r>
                        <a:rPr lang="da-DK" dirty="0" err="1"/>
                        <a:t>jupiter</a:t>
                      </a:r>
                      <a:r>
                        <a:rPr lang="da-DK" dirty="0"/>
                        <a:t> *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His/</a:t>
                      </a:r>
                      <a:r>
                        <a:rPr lang="da-DK" dirty="0" err="1"/>
                        <a:t>samf</a:t>
                      </a:r>
                      <a:r>
                        <a:rPr lang="da-DK" dirty="0"/>
                        <a:t>. Mars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Religion Jupiter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46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46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Hist/</a:t>
                      </a:r>
                      <a:r>
                        <a:rPr lang="da-DK" dirty="0" err="1"/>
                        <a:t>samf</a:t>
                      </a:r>
                      <a:r>
                        <a:rPr lang="da-DK" dirty="0"/>
                        <a:t> Jupiter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Da/mat </a:t>
                      </a:r>
                      <a:r>
                        <a:rPr lang="da-DK" dirty="0" err="1"/>
                        <a:t>jupiter</a:t>
                      </a:r>
                      <a:r>
                        <a:rPr lang="da-DK" dirty="0"/>
                        <a:t> *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Hist/</a:t>
                      </a:r>
                      <a:r>
                        <a:rPr lang="da-DK" dirty="0" err="1"/>
                        <a:t>samf</a:t>
                      </a:r>
                      <a:r>
                        <a:rPr lang="da-DK" dirty="0"/>
                        <a:t>. Mars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97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83960">
                <a:tc>
                  <a:txBody>
                    <a:bodyPr/>
                    <a:lstStyle/>
                    <a:p>
                      <a:r>
                        <a:rPr lang="da-DK" dirty="0"/>
                        <a:t>14.31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13.35-14.20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 Jupiter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4767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4" name="Pladsholder til ind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2295943"/>
              </p:ext>
            </p:extLst>
          </p:nvPr>
        </p:nvGraphicFramePr>
        <p:xfrm>
          <a:off x="0" y="0"/>
          <a:ext cx="12192000" cy="6904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5754">
                  <a:extLst>
                    <a:ext uri="{9D8B030D-6E8A-4147-A177-3AD203B41FA5}">
                      <a16:colId xmlns:a16="http://schemas.microsoft.com/office/drawing/2014/main" val="1671023680"/>
                    </a:ext>
                  </a:extLst>
                </a:gridCol>
                <a:gridCol w="1364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7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91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195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3051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Anne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340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97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Lektiecafe Mar/</a:t>
                      </a:r>
                      <a:r>
                        <a:rPr lang="da-DK" dirty="0" err="1">
                          <a:solidFill>
                            <a:schemeClr val="tx1"/>
                          </a:solidFill>
                        </a:rPr>
                        <a:t>Jup</a:t>
                      </a:r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Dansk 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Saml/</a:t>
                      </a:r>
                      <a:r>
                        <a:rPr lang="da-DK" dirty="0" err="1"/>
                        <a:t>kl.tid</a:t>
                      </a:r>
                      <a:r>
                        <a:rPr lang="da-DK" dirty="0"/>
                        <a:t> Mars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138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600820"/>
                  </a:ext>
                </a:extLst>
              </a:tr>
              <a:tr h="522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Dansk 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Dansk 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Dansk Mars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Jorden 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Eng Jupiter *2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783378"/>
                  </a:ext>
                </a:extLst>
              </a:tr>
              <a:tr h="568908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866367"/>
                  </a:ext>
                </a:extLst>
              </a:tr>
              <a:tr h="522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Mars 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Tysk Mars 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Mars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Eng Mars 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Eng Jorden *2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147">
                <a:tc>
                  <a:txBody>
                    <a:bodyPr/>
                    <a:lstStyle/>
                    <a:p>
                      <a:r>
                        <a:rPr lang="da-DK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2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Idræt Mars/</a:t>
                      </a:r>
                      <a:r>
                        <a:rPr lang="da-DK" dirty="0" err="1"/>
                        <a:t>jupiter</a:t>
                      </a:r>
                      <a:r>
                        <a:rPr lang="da-DK" dirty="0"/>
                        <a:t>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Hånd/</a:t>
                      </a:r>
                      <a:r>
                        <a:rPr lang="da-DK" dirty="0" err="1"/>
                        <a:t>desig</a:t>
                      </a:r>
                      <a:r>
                        <a:rPr lang="da-DK" dirty="0"/>
                        <a:t> Mars *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Fysik/kemi Jupiter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Krea</a:t>
                      </a:r>
                      <a:r>
                        <a:rPr lang="da-DK" dirty="0"/>
                        <a:t> Jorden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434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43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Idræt Mars/</a:t>
                      </a:r>
                      <a:r>
                        <a:rPr lang="da-DK" dirty="0" err="1"/>
                        <a:t>jupiter</a:t>
                      </a:r>
                      <a:r>
                        <a:rPr lang="da-DK" dirty="0"/>
                        <a:t>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Hånd/</a:t>
                      </a:r>
                      <a:r>
                        <a:rPr lang="da-DK" dirty="0" err="1"/>
                        <a:t>desig</a:t>
                      </a:r>
                      <a:r>
                        <a:rPr lang="da-DK" dirty="0"/>
                        <a:t> Mars *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Fysik/kemi Jupiter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Krea</a:t>
                      </a:r>
                      <a:r>
                        <a:rPr lang="da-DK" dirty="0"/>
                        <a:t> Jorden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376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2347">
                <a:tc>
                  <a:txBody>
                    <a:bodyPr/>
                    <a:lstStyle/>
                    <a:p>
                      <a:r>
                        <a:rPr lang="da-DK" dirty="0"/>
                        <a:t>14.31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13.35-14.20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Religion 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/>
                        <a:t>Mat Mars 2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20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144792DC-B8E7-4ABD-97EA-A7C466E515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16725"/>
              </p:ext>
            </p:extLst>
          </p:nvPr>
        </p:nvGraphicFramePr>
        <p:xfrm>
          <a:off x="0" y="0"/>
          <a:ext cx="12192000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1916">
                  <a:extLst>
                    <a:ext uri="{9D8B030D-6E8A-4147-A177-3AD203B41FA5}">
                      <a16:colId xmlns:a16="http://schemas.microsoft.com/office/drawing/2014/main" val="3384549302"/>
                    </a:ext>
                  </a:extLst>
                </a:gridCol>
                <a:gridCol w="1645179">
                  <a:extLst>
                    <a:ext uri="{9D8B030D-6E8A-4147-A177-3AD203B41FA5}">
                      <a16:colId xmlns:a16="http://schemas.microsoft.com/office/drawing/2014/main" val="2148890390"/>
                    </a:ext>
                  </a:extLst>
                </a:gridCol>
                <a:gridCol w="1884084">
                  <a:extLst>
                    <a:ext uri="{9D8B030D-6E8A-4147-A177-3AD203B41FA5}">
                      <a16:colId xmlns:a16="http://schemas.microsoft.com/office/drawing/2014/main" val="1559550664"/>
                    </a:ext>
                  </a:extLst>
                </a:gridCol>
                <a:gridCol w="1844842">
                  <a:extLst>
                    <a:ext uri="{9D8B030D-6E8A-4147-A177-3AD203B41FA5}">
                      <a16:colId xmlns:a16="http://schemas.microsoft.com/office/drawing/2014/main" val="3426614550"/>
                    </a:ext>
                  </a:extLst>
                </a:gridCol>
                <a:gridCol w="1556084">
                  <a:extLst>
                    <a:ext uri="{9D8B030D-6E8A-4147-A177-3AD203B41FA5}">
                      <a16:colId xmlns:a16="http://schemas.microsoft.com/office/drawing/2014/main" val="227771148"/>
                    </a:ext>
                  </a:extLst>
                </a:gridCol>
                <a:gridCol w="1886044">
                  <a:extLst>
                    <a:ext uri="{9D8B030D-6E8A-4147-A177-3AD203B41FA5}">
                      <a16:colId xmlns:a16="http://schemas.microsoft.com/office/drawing/2014/main" val="3075485972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3610578004"/>
                    </a:ext>
                  </a:extLst>
                </a:gridCol>
              </a:tblGrid>
              <a:tr h="469659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206026"/>
                  </a:ext>
                </a:extLst>
              </a:tr>
              <a:tr h="597713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26292"/>
                  </a:ext>
                </a:extLst>
              </a:tr>
              <a:tr h="46259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718929"/>
                  </a:ext>
                </a:extLst>
              </a:tr>
              <a:tr h="520575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94928"/>
                  </a:ext>
                </a:extLst>
              </a:tr>
              <a:tr h="46455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259801"/>
                  </a:ext>
                </a:extLst>
              </a:tr>
              <a:tr h="520575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58796"/>
                  </a:ext>
                </a:extLst>
              </a:tr>
              <a:tr h="68402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267844"/>
                  </a:ext>
                </a:extLst>
              </a:tr>
              <a:tr h="520575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740420"/>
                  </a:ext>
                </a:extLst>
              </a:tr>
              <a:tr h="501697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41474"/>
                  </a:ext>
                </a:extLst>
              </a:tr>
              <a:tr h="541203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903270"/>
                  </a:ext>
                </a:extLst>
              </a:tr>
              <a:tr h="39086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061062"/>
                  </a:ext>
                </a:extLst>
              </a:tr>
              <a:tr h="59198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47297"/>
                  </a:ext>
                </a:extLst>
              </a:tr>
              <a:tr h="59198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495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1677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4" name="Pladsholder til ind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6066890"/>
              </p:ext>
            </p:extLst>
          </p:nvPr>
        </p:nvGraphicFramePr>
        <p:xfrm>
          <a:off x="0" y="0"/>
          <a:ext cx="12192000" cy="6893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714">
                  <a:extLst>
                    <a:ext uri="{9D8B030D-6E8A-4147-A177-3AD203B41FA5}">
                      <a16:colId xmlns:a16="http://schemas.microsoft.com/office/drawing/2014/main" val="1671023680"/>
                    </a:ext>
                  </a:extLst>
                </a:gridCol>
                <a:gridCol w="1510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6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5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8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4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444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Helle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565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42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Lektiecafe Ma/Ju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Jupiter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600820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Jupiter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Tysk Jupiter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Da/mat Jupiter *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Mars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Tysk Mars 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155545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866367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Mars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Tysk Mars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Da/mat Jupiter *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Tysk Jupiter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Da/mat Jupiter 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734">
                <a:tc>
                  <a:txBody>
                    <a:bodyPr/>
                    <a:lstStyle/>
                    <a:p>
                      <a:r>
                        <a:rPr lang="da-DK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Da/mat Jupiter *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His/</a:t>
                      </a:r>
                      <a:r>
                        <a:rPr lang="da-DK" dirty="0" err="1"/>
                        <a:t>samf</a:t>
                      </a:r>
                      <a:r>
                        <a:rPr lang="da-DK" dirty="0"/>
                        <a:t>. Mars 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8994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8994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Da/mat Jupiter *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His/</a:t>
                      </a:r>
                      <a:r>
                        <a:rPr lang="da-DK" dirty="0" err="1"/>
                        <a:t>samf</a:t>
                      </a:r>
                      <a:r>
                        <a:rPr lang="da-DK" dirty="0"/>
                        <a:t>. Mars 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793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6431">
                <a:tc>
                  <a:txBody>
                    <a:bodyPr/>
                    <a:lstStyle/>
                    <a:p>
                      <a:r>
                        <a:rPr lang="da-DK" dirty="0"/>
                        <a:t>14.31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13.35-14.20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Mat Mars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5244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4" name="Pladsholder til ind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6408536"/>
              </p:ext>
            </p:extLst>
          </p:nvPr>
        </p:nvGraphicFramePr>
        <p:xfrm>
          <a:off x="0" y="0"/>
          <a:ext cx="12192001" cy="6611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874">
                  <a:extLst>
                    <a:ext uri="{9D8B030D-6E8A-4147-A177-3AD203B41FA5}">
                      <a16:colId xmlns:a16="http://schemas.microsoft.com/office/drawing/2014/main" val="1671023680"/>
                    </a:ext>
                  </a:extLst>
                </a:gridCol>
                <a:gridCol w="1322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8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76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069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4731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Simone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460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 (musik)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Samling (Musik)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Samling (musik)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 (musik)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 (musik)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88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Jorden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Dansk Jorden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Dansk Jorden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Dansk Jorden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Sam/kl. tid Jorden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28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600820"/>
                  </a:ext>
                </a:extLst>
              </a:tr>
              <a:tr h="295216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Mat/eng Venus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Idræt Venus/Jorden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Dansk Jorden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Engelsk Jupiter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Engelsk Jupiter 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384535"/>
                  </a:ext>
                </a:extLst>
              </a:tr>
              <a:tr h="504028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866367"/>
                  </a:ext>
                </a:extLst>
              </a:tr>
              <a:tr h="50402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Mat/eng Venus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Idræt Venus/Jorden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His/</a:t>
                      </a:r>
                      <a:r>
                        <a:rPr lang="da-DK" dirty="0" err="1"/>
                        <a:t>rel</a:t>
                      </a:r>
                      <a:r>
                        <a:rPr lang="da-DK" dirty="0"/>
                        <a:t>. Jorden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Engelsk Mars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Engelsk Jorden 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030">
                <a:tc>
                  <a:txBody>
                    <a:bodyPr/>
                    <a:lstStyle/>
                    <a:p>
                      <a:r>
                        <a:rPr lang="da-DK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7647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Da/mus Venus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Engelsk Jorden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His/</a:t>
                      </a:r>
                      <a:r>
                        <a:rPr lang="da-DK" dirty="0" err="1"/>
                        <a:t>rel</a:t>
                      </a:r>
                      <a:r>
                        <a:rPr lang="da-DK" dirty="0"/>
                        <a:t>. Jorden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Jorden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46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546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Da/mus Venus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Jorden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Trivsel Jorden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Svømning Jorden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31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1454">
                <a:tc>
                  <a:txBody>
                    <a:bodyPr/>
                    <a:lstStyle/>
                    <a:p>
                      <a:r>
                        <a:rPr lang="da-DK" dirty="0"/>
                        <a:t>14.31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13.35-14.20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Engelsk 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Svømning Jorden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5417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4" name="Pladsholder til ind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9053441"/>
              </p:ext>
            </p:extLst>
          </p:nvPr>
        </p:nvGraphicFramePr>
        <p:xfrm>
          <a:off x="0" y="0"/>
          <a:ext cx="12192001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806">
                  <a:extLst>
                    <a:ext uri="{9D8B030D-6E8A-4147-A177-3AD203B41FA5}">
                      <a16:colId xmlns:a16="http://schemas.microsoft.com/office/drawing/2014/main" val="1671023680"/>
                    </a:ext>
                  </a:extLst>
                </a:gridCol>
                <a:gridCol w="1350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3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2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5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568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444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/>
                        <a:t>Kristian H.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994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42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Støtte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Støtte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Støtte ?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Støtte 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Støtte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600820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Støtte 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Idræt Venus/Jorden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Støtte ?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Støtte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Støtte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693493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866367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Tysk Jorden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Idræt Venus/Jorden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Støtte ?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Støtte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Geo/bio Mars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734">
                <a:tc>
                  <a:txBody>
                    <a:bodyPr/>
                    <a:lstStyle/>
                    <a:p>
                      <a:r>
                        <a:rPr lang="da-DK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Idræt Mars/Jupiter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Støtte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Hå/design Mars *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Støtte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Geo/bio Mars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8994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8994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Idræt Mars/Jupiter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Støtte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Hå/design Mars *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Svømning Jorden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793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6432">
                <a:tc>
                  <a:txBody>
                    <a:bodyPr/>
                    <a:lstStyle/>
                    <a:p>
                      <a:r>
                        <a:rPr lang="da-DK" dirty="0"/>
                        <a:t>14.31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13.35-14.20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Geo/bio Jupiter (!)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Geo/bio Jupiter (!)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Svømning Jorden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2379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4" name="Pladsholder til ind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8848741"/>
              </p:ext>
            </p:extLst>
          </p:nvPr>
        </p:nvGraphicFramePr>
        <p:xfrm>
          <a:off x="0" y="0"/>
          <a:ext cx="12192001" cy="7231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714">
                  <a:extLst>
                    <a:ext uri="{9D8B030D-6E8A-4147-A177-3AD203B41FA5}">
                      <a16:colId xmlns:a16="http://schemas.microsoft.com/office/drawing/2014/main" val="1671023680"/>
                    </a:ext>
                  </a:extLst>
                </a:gridCol>
                <a:gridCol w="1510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5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6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3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95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444">
                <a:tc>
                  <a:txBody>
                    <a:bodyPr/>
                    <a:lstStyle/>
                    <a:p>
                      <a:r>
                        <a:rPr lang="da-DK"/>
                        <a:t>Bustider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/>
                        <a:t>Randi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/>
                        <a:t>Mandag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/>
                        <a:t>Tirsdag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/>
                        <a:t>Onsdag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/>
                        <a:t>Torsdag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/>
                        <a:t>Fredag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994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42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63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600820"/>
                  </a:ext>
                </a:extLst>
              </a:tr>
              <a:tr h="270826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12.30-13.20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Fritiden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693493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/>
                        <a:t>13.20-16.00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/>
                        <a:t>Fritiden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/>
                        <a:t>Fritiden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Fritiden</a:t>
                      </a: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Fritiden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Fritiden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866367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/>
                        <a:t>16.00-16.45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Fritiden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Fritiden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Fritiden</a:t>
                      </a:r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Fritiden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734">
                <a:tc>
                  <a:txBody>
                    <a:bodyPr/>
                    <a:lstStyle/>
                    <a:p>
                      <a:r>
                        <a:rPr lang="da-DK" dirty="0"/>
                        <a:t>Uge 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12.00-16.45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12.00-16.45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010">
                <a:tc>
                  <a:txBody>
                    <a:bodyPr/>
                    <a:lstStyle/>
                    <a:p>
                      <a:r>
                        <a:rPr lang="da-DK" dirty="0"/>
                        <a:t>Uge 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12.00-16.45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12.00-16.45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8994">
                <a:tc>
                  <a:txBody>
                    <a:bodyPr/>
                    <a:lstStyle/>
                    <a:p>
                      <a:r>
                        <a:rPr lang="da-DK" dirty="0"/>
                        <a:t>Uge 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12.00-16.45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8994">
                <a:tc>
                  <a:txBody>
                    <a:bodyPr/>
                    <a:lstStyle/>
                    <a:p>
                      <a:r>
                        <a:rPr lang="da-DK" dirty="0"/>
                        <a:t>Uge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12.00-16.45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793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Uge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12.00-16.45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12.00-16.45</a:t>
                      </a:r>
                    </a:p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12.00-16.45</a:t>
                      </a:r>
                    </a:p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dirty="0"/>
                        <a:t>12.00-16.45</a:t>
                      </a:r>
                    </a:p>
                    <a:p>
                      <a:endParaRPr lang="da-DK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12.00-16.45</a:t>
                      </a:r>
                    </a:p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12.00-16.00</a:t>
                      </a:r>
                    </a:p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643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0736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144792DC-B8E7-4ABD-97EA-A7C466E515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065410"/>
              </p:ext>
            </p:extLst>
          </p:nvPr>
        </p:nvGraphicFramePr>
        <p:xfrm>
          <a:off x="0" y="0"/>
          <a:ext cx="12192000" cy="7245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1916">
                  <a:extLst>
                    <a:ext uri="{9D8B030D-6E8A-4147-A177-3AD203B41FA5}">
                      <a16:colId xmlns:a16="http://schemas.microsoft.com/office/drawing/2014/main" val="3384549302"/>
                    </a:ext>
                  </a:extLst>
                </a:gridCol>
                <a:gridCol w="1645179">
                  <a:extLst>
                    <a:ext uri="{9D8B030D-6E8A-4147-A177-3AD203B41FA5}">
                      <a16:colId xmlns:a16="http://schemas.microsoft.com/office/drawing/2014/main" val="2148890390"/>
                    </a:ext>
                  </a:extLst>
                </a:gridCol>
                <a:gridCol w="1884084">
                  <a:extLst>
                    <a:ext uri="{9D8B030D-6E8A-4147-A177-3AD203B41FA5}">
                      <a16:colId xmlns:a16="http://schemas.microsoft.com/office/drawing/2014/main" val="1559550664"/>
                    </a:ext>
                  </a:extLst>
                </a:gridCol>
                <a:gridCol w="1576569">
                  <a:extLst>
                    <a:ext uri="{9D8B030D-6E8A-4147-A177-3AD203B41FA5}">
                      <a16:colId xmlns:a16="http://schemas.microsoft.com/office/drawing/2014/main" val="3426614550"/>
                    </a:ext>
                  </a:extLst>
                </a:gridCol>
                <a:gridCol w="1824357">
                  <a:extLst>
                    <a:ext uri="{9D8B030D-6E8A-4147-A177-3AD203B41FA5}">
                      <a16:colId xmlns:a16="http://schemas.microsoft.com/office/drawing/2014/main" val="227771148"/>
                    </a:ext>
                  </a:extLst>
                </a:gridCol>
                <a:gridCol w="1886044">
                  <a:extLst>
                    <a:ext uri="{9D8B030D-6E8A-4147-A177-3AD203B41FA5}">
                      <a16:colId xmlns:a16="http://schemas.microsoft.com/office/drawing/2014/main" val="3075485972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3610578004"/>
                    </a:ext>
                  </a:extLst>
                </a:gridCol>
              </a:tblGrid>
              <a:tr h="469659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Anders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206026"/>
                  </a:ext>
                </a:extLst>
              </a:tr>
              <a:tr h="597713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7.30-8.30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Fritiden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26292"/>
                  </a:ext>
                </a:extLst>
              </a:tr>
              <a:tr h="46259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Køkken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718929"/>
                  </a:ext>
                </a:extLst>
              </a:tr>
              <a:tr h="520575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94928"/>
                  </a:ext>
                </a:extLst>
              </a:tr>
              <a:tr h="46455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Køkken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259801"/>
                  </a:ext>
                </a:extLst>
              </a:tr>
              <a:tr h="520575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58796"/>
                  </a:ext>
                </a:extLst>
              </a:tr>
              <a:tr h="68402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Køkken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267844"/>
                  </a:ext>
                </a:extLst>
              </a:tr>
              <a:tr h="520575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740420"/>
                  </a:ext>
                </a:extLst>
              </a:tr>
              <a:tr h="501697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Køkken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41474"/>
                  </a:ext>
                </a:extLst>
              </a:tr>
              <a:tr h="541203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903270"/>
                  </a:ext>
                </a:extLst>
              </a:tr>
              <a:tr h="39086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Køkken</a:t>
                      </a:r>
                    </a:p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061062"/>
                  </a:ext>
                </a:extLst>
              </a:tr>
              <a:tr h="59198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Fritiden (-15.30)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Fritiden (-15.30)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Fritiden (-16.00)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47297"/>
                  </a:ext>
                </a:extLst>
              </a:tr>
              <a:tr h="59198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495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860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011E2FF3-91B3-4E56-97FD-6800CB0A58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173786"/>
              </p:ext>
            </p:extLst>
          </p:nvPr>
        </p:nvGraphicFramePr>
        <p:xfrm>
          <a:off x="0" y="0"/>
          <a:ext cx="12192000" cy="6270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1349455563"/>
                    </a:ext>
                  </a:extLst>
                </a:gridCol>
                <a:gridCol w="1872237">
                  <a:extLst>
                    <a:ext uri="{9D8B030D-6E8A-4147-A177-3AD203B41FA5}">
                      <a16:colId xmlns:a16="http://schemas.microsoft.com/office/drawing/2014/main" val="3507831280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974458569"/>
                    </a:ext>
                  </a:extLst>
                </a:gridCol>
                <a:gridCol w="1844842">
                  <a:extLst>
                    <a:ext uri="{9D8B030D-6E8A-4147-A177-3AD203B41FA5}">
                      <a16:colId xmlns:a16="http://schemas.microsoft.com/office/drawing/2014/main" val="3363144961"/>
                    </a:ext>
                  </a:extLst>
                </a:gridCol>
                <a:gridCol w="1556084">
                  <a:extLst>
                    <a:ext uri="{9D8B030D-6E8A-4147-A177-3AD203B41FA5}">
                      <a16:colId xmlns:a16="http://schemas.microsoft.com/office/drawing/2014/main" val="1608887449"/>
                    </a:ext>
                  </a:extLst>
                </a:gridCol>
                <a:gridCol w="1886044">
                  <a:extLst>
                    <a:ext uri="{9D8B030D-6E8A-4147-A177-3AD203B41FA5}">
                      <a16:colId xmlns:a16="http://schemas.microsoft.com/office/drawing/2014/main" val="593709168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3914215776"/>
                    </a:ext>
                  </a:extLst>
                </a:gridCol>
              </a:tblGrid>
              <a:tr h="439489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Krea</a:t>
                      </a:r>
                      <a:r>
                        <a:rPr lang="da-DK" dirty="0"/>
                        <a:t>-lokalet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5474383"/>
                  </a:ext>
                </a:extLst>
              </a:tr>
              <a:tr h="653572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445835"/>
                  </a:ext>
                </a:extLst>
              </a:tr>
              <a:tr h="432874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951117"/>
                  </a:ext>
                </a:extLst>
              </a:tr>
              <a:tr h="487134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992561"/>
                  </a:ext>
                </a:extLst>
              </a:tr>
              <a:tr h="43470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959208"/>
                  </a:ext>
                </a:extLst>
              </a:tr>
              <a:tr h="487134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282285"/>
                  </a:ext>
                </a:extLst>
              </a:tr>
              <a:tr h="3991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109119"/>
                  </a:ext>
                </a:extLst>
              </a:tr>
              <a:tr h="487134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48587"/>
                  </a:ext>
                </a:extLst>
              </a:tr>
              <a:tr h="46946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500733"/>
                  </a:ext>
                </a:extLst>
              </a:tr>
              <a:tr h="506437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530083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420210"/>
                  </a:ext>
                </a:extLst>
              </a:tr>
              <a:tr h="553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081277"/>
                  </a:ext>
                </a:extLst>
              </a:tr>
              <a:tr h="553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264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499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87743FC0-3ACB-4109-9E54-463F9A4ED2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933964"/>
              </p:ext>
            </p:extLst>
          </p:nvPr>
        </p:nvGraphicFramePr>
        <p:xfrm>
          <a:off x="0" y="0"/>
          <a:ext cx="12192000" cy="6270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3577735862"/>
                    </a:ext>
                  </a:extLst>
                </a:gridCol>
                <a:gridCol w="1872237">
                  <a:extLst>
                    <a:ext uri="{9D8B030D-6E8A-4147-A177-3AD203B41FA5}">
                      <a16:colId xmlns:a16="http://schemas.microsoft.com/office/drawing/2014/main" val="2394984551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1524574201"/>
                    </a:ext>
                  </a:extLst>
                </a:gridCol>
                <a:gridCol w="1844842">
                  <a:extLst>
                    <a:ext uri="{9D8B030D-6E8A-4147-A177-3AD203B41FA5}">
                      <a16:colId xmlns:a16="http://schemas.microsoft.com/office/drawing/2014/main" val="2134038558"/>
                    </a:ext>
                  </a:extLst>
                </a:gridCol>
                <a:gridCol w="1556084">
                  <a:extLst>
                    <a:ext uri="{9D8B030D-6E8A-4147-A177-3AD203B41FA5}">
                      <a16:colId xmlns:a16="http://schemas.microsoft.com/office/drawing/2014/main" val="1509986405"/>
                    </a:ext>
                  </a:extLst>
                </a:gridCol>
                <a:gridCol w="1886044">
                  <a:extLst>
                    <a:ext uri="{9D8B030D-6E8A-4147-A177-3AD203B41FA5}">
                      <a16:colId xmlns:a16="http://schemas.microsoft.com/office/drawing/2014/main" val="3223357499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2272931107"/>
                    </a:ext>
                  </a:extLst>
                </a:gridCol>
              </a:tblGrid>
              <a:tr h="439489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Bibliotek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605047"/>
                  </a:ext>
                </a:extLst>
              </a:tr>
              <a:tr h="653572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264598"/>
                  </a:ext>
                </a:extLst>
              </a:tr>
              <a:tr h="432874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63901"/>
                  </a:ext>
                </a:extLst>
              </a:tr>
              <a:tr h="487134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430445"/>
                  </a:ext>
                </a:extLst>
              </a:tr>
              <a:tr h="43470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260701"/>
                  </a:ext>
                </a:extLst>
              </a:tr>
              <a:tr h="487134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319561"/>
                  </a:ext>
                </a:extLst>
              </a:tr>
              <a:tr h="3991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267587"/>
                  </a:ext>
                </a:extLst>
              </a:tr>
              <a:tr h="487134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673285"/>
                  </a:ext>
                </a:extLst>
              </a:tr>
              <a:tr h="46946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581919"/>
                  </a:ext>
                </a:extLst>
              </a:tr>
              <a:tr h="506437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892488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134428"/>
                  </a:ext>
                </a:extLst>
              </a:tr>
              <a:tr h="553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423896"/>
                  </a:ext>
                </a:extLst>
              </a:tr>
              <a:tr h="553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778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900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A5025FEB-A985-4BC3-9F3C-B2A25C8CE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485854"/>
              </p:ext>
            </p:extLst>
          </p:nvPr>
        </p:nvGraphicFramePr>
        <p:xfrm>
          <a:off x="0" y="0"/>
          <a:ext cx="12192000" cy="6270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2244245136"/>
                    </a:ext>
                  </a:extLst>
                </a:gridCol>
                <a:gridCol w="1872237">
                  <a:extLst>
                    <a:ext uri="{9D8B030D-6E8A-4147-A177-3AD203B41FA5}">
                      <a16:colId xmlns:a16="http://schemas.microsoft.com/office/drawing/2014/main" val="3191816053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825845453"/>
                    </a:ext>
                  </a:extLst>
                </a:gridCol>
                <a:gridCol w="1844842">
                  <a:extLst>
                    <a:ext uri="{9D8B030D-6E8A-4147-A177-3AD203B41FA5}">
                      <a16:colId xmlns:a16="http://schemas.microsoft.com/office/drawing/2014/main" val="2840130857"/>
                    </a:ext>
                  </a:extLst>
                </a:gridCol>
                <a:gridCol w="1556084">
                  <a:extLst>
                    <a:ext uri="{9D8B030D-6E8A-4147-A177-3AD203B41FA5}">
                      <a16:colId xmlns:a16="http://schemas.microsoft.com/office/drawing/2014/main" val="3159338676"/>
                    </a:ext>
                  </a:extLst>
                </a:gridCol>
                <a:gridCol w="1886044">
                  <a:extLst>
                    <a:ext uri="{9D8B030D-6E8A-4147-A177-3AD203B41FA5}">
                      <a16:colId xmlns:a16="http://schemas.microsoft.com/office/drawing/2014/main" val="3490608974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1730255598"/>
                    </a:ext>
                  </a:extLst>
                </a:gridCol>
              </a:tblGrid>
              <a:tr h="439489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Musik-lokalet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139203"/>
                  </a:ext>
                </a:extLst>
              </a:tr>
              <a:tr h="653572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704553"/>
                  </a:ext>
                </a:extLst>
              </a:tr>
              <a:tr h="432874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281933"/>
                  </a:ext>
                </a:extLst>
              </a:tr>
              <a:tr h="487134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683963"/>
                  </a:ext>
                </a:extLst>
              </a:tr>
              <a:tr h="43470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921882"/>
                  </a:ext>
                </a:extLst>
              </a:tr>
              <a:tr h="487134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779286"/>
                  </a:ext>
                </a:extLst>
              </a:tr>
              <a:tr h="3991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457907"/>
                  </a:ext>
                </a:extLst>
              </a:tr>
              <a:tr h="487134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386488"/>
                  </a:ext>
                </a:extLst>
              </a:tr>
              <a:tr h="46946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267129"/>
                  </a:ext>
                </a:extLst>
              </a:tr>
              <a:tr h="506437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486639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668915"/>
                  </a:ext>
                </a:extLst>
              </a:tr>
              <a:tr h="553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087348"/>
                  </a:ext>
                </a:extLst>
              </a:tr>
              <a:tr h="553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260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695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CC2BC9A7-6F24-4CAB-AE69-DE898DA5CE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891966"/>
              </p:ext>
            </p:extLst>
          </p:nvPr>
        </p:nvGraphicFramePr>
        <p:xfrm>
          <a:off x="0" y="0"/>
          <a:ext cx="12192000" cy="6270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2244245136"/>
                    </a:ext>
                  </a:extLst>
                </a:gridCol>
                <a:gridCol w="1491176">
                  <a:extLst>
                    <a:ext uri="{9D8B030D-6E8A-4147-A177-3AD203B41FA5}">
                      <a16:colId xmlns:a16="http://schemas.microsoft.com/office/drawing/2014/main" val="3191816053"/>
                    </a:ext>
                  </a:extLst>
                </a:gridCol>
                <a:gridCol w="1997612">
                  <a:extLst>
                    <a:ext uri="{9D8B030D-6E8A-4147-A177-3AD203B41FA5}">
                      <a16:colId xmlns:a16="http://schemas.microsoft.com/office/drawing/2014/main" val="825845453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840130857"/>
                    </a:ext>
                  </a:extLst>
                </a:gridCol>
                <a:gridCol w="2152357">
                  <a:extLst>
                    <a:ext uri="{9D8B030D-6E8A-4147-A177-3AD203B41FA5}">
                      <a16:colId xmlns:a16="http://schemas.microsoft.com/office/drawing/2014/main" val="3159338676"/>
                    </a:ext>
                  </a:extLst>
                </a:gridCol>
                <a:gridCol w="1561514">
                  <a:extLst>
                    <a:ext uri="{9D8B030D-6E8A-4147-A177-3AD203B41FA5}">
                      <a16:colId xmlns:a16="http://schemas.microsoft.com/office/drawing/2014/main" val="3490608974"/>
                    </a:ext>
                  </a:extLst>
                </a:gridCol>
                <a:gridCol w="1753772">
                  <a:extLst>
                    <a:ext uri="{9D8B030D-6E8A-4147-A177-3AD203B41FA5}">
                      <a16:colId xmlns:a16="http://schemas.microsoft.com/office/drawing/2014/main" val="1730255598"/>
                    </a:ext>
                  </a:extLst>
                </a:gridCol>
              </a:tblGrid>
              <a:tr h="439489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Fysik-lokalet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139203"/>
                  </a:ext>
                </a:extLst>
              </a:tr>
              <a:tr h="653572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704553"/>
                  </a:ext>
                </a:extLst>
              </a:tr>
              <a:tr h="432874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281933"/>
                  </a:ext>
                </a:extLst>
              </a:tr>
              <a:tr h="487134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683963"/>
                  </a:ext>
                </a:extLst>
              </a:tr>
              <a:tr h="43470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921882"/>
                  </a:ext>
                </a:extLst>
              </a:tr>
              <a:tr h="487134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779286"/>
                  </a:ext>
                </a:extLst>
              </a:tr>
              <a:tr h="3991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457907"/>
                  </a:ext>
                </a:extLst>
              </a:tr>
              <a:tr h="487134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386488"/>
                  </a:ext>
                </a:extLst>
              </a:tr>
              <a:tr h="46946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267129"/>
                  </a:ext>
                </a:extLst>
              </a:tr>
              <a:tr h="506437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486639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668915"/>
                  </a:ext>
                </a:extLst>
              </a:tr>
              <a:tr h="553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087348"/>
                  </a:ext>
                </a:extLst>
              </a:tr>
              <a:tr h="553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260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21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A556E21E-317D-4CC2-9DF7-A467AE7AD8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637197"/>
              </p:ext>
            </p:extLst>
          </p:nvPr>
        </p:nvGraphicFramePr>
        <p:xfrm>
          <a:off x="0" y="0"/>
          <a:ext cx="12192000" cy="6745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874">
                  <a:extLst>
                    <a:ext uri="{9D8B030D-6E8A-4147-A177-3AD203B41FA5}">
                      <a16:colId xmlns:a16="http://schemas.microsoft.com/office/drawing/2014/main" val="2244245136"/>
                    </a:ext>
                  </a:extLst>
                </a:gridCol>
                <a:gridCol w="1983544">
                  <a:extLst>
                    <a:ext uri="{9D8B030D-6E8A-4147-A177-3AD203B41FA5}">
                      <a16:colId xmlns:a16="http://schemas.microsoft.com/office/drawing/2014/main" val="3191816053"/>
                    </a:ext>
                  </a:extLst>
                </a:gridCol>
                <a:gridCol w="2024761">
                  <a:extLst>
                    <a:ext uri="{9D8B030D-6E8A-4147-A177-3AD203B41FA5}">
                      <a16:colId xmlns:a16="http://schemas.microsoft.com/office/drawing/2014/main" val="825845453"/>
                    </a:ext>
                  </a:extLst>
                </a:gridCol>
                <a:gridCol w="1844842">
                  <a:extLst>
                    <a:ext uri="{9D8B030D-6E8A-4147-A177-3AD203B41FA5}">
                      <a16:colId xmlns:a16="http://schemas.microsoft.com/office/drawing/2014/main" val="2840130857"/>
                    </a:ext>
                  </a:extLst>
                </a:gridCol>
                <a:gridCol w="1556084">
                  <a:extLst>
                    <a:ext uri="{9D8B030D-6E8A-4147-A177-3AD203B41FA5}">
                      <a16:colId xmlns:a16="http://schemas.microsoft.com/office/drawing/2014/main" val="3159338676"/>
                    </a:ext>
                  </a:extLst>
                </a:gridCol>
                <a:gridCol w="1886044">
                  <a:extLst>
                    <a:ext uri="{9D8B030D-6E8A-4147-A177-3AD203B41FA5}">
                      <a16:colId xmlns:a16="http://schemas.microsoft.com/office/drawing/2014/main" val="3490608974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1730255598"/>
                    </a:ext>
                  </a:extLst>
                </a:gridCol>
              </a:tblGrid>
              <a:tr h="439489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Yoga/massage-lokalet og Venus delerum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139203"/>
                  </a:ext>
                </a:extLst>
              </a:tr>
              <a:tr h="653572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704553"/>
                  </a:ext>
                </a:extLst>
              </a:tr>
              <a:tr h="432874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281933"/>
                  </a:ext>
                </a:extLst>
              </a:tr>
              <a:tr h="487134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683963"/>
                  </a:ext>
                </a:extLst>
              </a:tr>
              <a:tr h="43470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921882"/>
                  </a:ext>
                </a:extLst>
              </a:tr>
              <a:tr h="487134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779286"/>
                  </a:ext>
                </a:extLst>
              </a:tr>
              <a:tr h="3991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457907"/>
                  </a:ext>
                </a:extLst>
              </a:tr>
              <a:tr h="487134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386488"/>
                  </a:ext>
                </a:extLst>
              </a:tr>
              <a:tr h="46946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267129"/>
                  </a:ext>
                </a:extLst>
              </a:tr>
              <a:tr h="506437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486639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668915"/>
                  </a:ext>
                </a:extLst>
              </a:tr>
              <a:tr h="553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087348"/>
                  </a:ext>
                </a:extLst>
              </a:tr>
              <a:tr h="553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260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800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574025"/>
              </p:ext>
            </p:extLst>
          </p:nvPr>
        </p:nvGraphicFramePr>
        <p:xfrm>
          <a:off x="0" y="0"/>
          <a:ext cx="12192000" cy="6329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2197">
                  <a:extLst>
                    <a:ext uri="{9D8B030D-6E8A-4147-A177-3AD203B41FA5}">
                      <a16:colId xmlns:a16="http://schemas.microsoft.com/office/drawing/2014/main" val="2311059166"/>
                    </a:ext>
                  </a:extLst>
                </a:gridCol>
                <a:gridCol w="1308295">
                  <a:extLst>
                    <a:ext uri="{9D8B030D-6E8A-4147-A177-3AD203B41FA5}">
                      <a16:colId xmlns:a16="http://schemas.microsoft.com/office/drawing/2014/main" val="3807653963"/>
                    </a:ext>
                  </a:extLst>
                </a:gridCol>
                <a:gridCol w="1941342">
                  <a:extLst>
                    <a:ext uri="{9D8B030D-6E8A-4147-A177-3AD203B41FA5}">
                      <a16:colId xmlns:a16="http://schemas.microsoft.com/office/drawing/2014/main" val="3069823230"/>
                    </a:ext>
                  </a:extLst>
                </a:gridCol>
                <a:gridCol w="2053883">
                  <a:extLst>
                    <a:ext uri="{9D8B030D-6E8A-4147-A177-3AD203B41FA5}">
                      <a16:colId xmlns:a16="http://schemas.microsoft.com/office/drawing/2014/main" val="1935606645"/>
                    </a:ext>
                  </a:extLst>
                </a:gridCol>
                <a:gridCol w="2293034">
                  <a:extLst>
                    <a:ext uri="{9D8B030D-6E8A-4147-A177-3AD203B41FA5}">
                      <a16:colId xmlns:a16="http://schemas.microsoft.com/office/drawing/2014/main" val="54510868"/>
                    </a:ext>
                  </a:extLst>
                </a:gridCol>
                <a:gridCol w="1786597">
                  <a:extLst>
                    <a:ext uri="{9D8B030D-6E8A-4147-A177-3AD203B41FA5}">
                      <a16:colId xmlns:a16="http://schemas.microsoft.com/office/drawing/2014/main" val="307197346"/>
                    </a:ext>
                  </a:extLst>
                </a:gridCol>
                <a:gridCol w="1936652">
                  <a:extLst>
                    <a:ext uri="{9D8B030D-6E8A-4147-A177-3AD203B41FA5}">
                      <a16:colId xmlns:a16="http://schemas.microsoft.com/office/drawing/2014/main" val="1092713682"/>
                    </a:ext>
                  </a:extLst>
                </a:gridCol>
              </a:tblGrid>
              <a:tr h="43948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Merkur (basis)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969364"/>
                  </a:ext>
                </a:extLst>
              </a:tr>
              <a:tr h="499403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250279"/>
                  </a:ext>
                </a:extLst>
              </a:tr>
              <a:tr h="432874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FT 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FT 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FT Maria og Sophie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FT Marie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FT Samling Sophie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729580"/>
                  </a:ext>
                </a:extLst>
              </a:tr>
              <a:tr h="383628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443108"/>
                  </a:ext>
                </a:extLst>
              </a:tr>
              <a:tr h="487337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Fortælling 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Da/Ma 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NT/Da Maria/Sophie</a:t>
                      </a:r>
                    </a:p>
                    <a:p>
                      <a:r>
                        <a:rPr lang="da-DK" dirty="0"/>
                        <a:t>(Ud i Naturen)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Motorik Maria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280107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633952"/>
                  </a:ext>
                </a:extLst>
              </a:tr>
              <a:tr h="483537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</a:t>
                      </a:r>
                      <a:r>
                        <a:rPr lang="da-DK"/>
                        <a:t>Ma Maria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Ma/Yo/kre Sophie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NT/Mat Maria/Sophie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(Ud i Naturen)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Motorik 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Da/Mat Maria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845597"/>
                  </a:ext>
                </a:extLst>
              </a:tr>
              <a:tr h="436098">
                <a:tc>
                  <a:txBody>
                    <a:bodyPr/>
                    <a:lstStyle/>
                    <a:p>
                      <a:r>
                        <a:rPr lang="da-DK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68682"/>
                  </a:ext>
                </a:extLst>
              </a:tr>
              <a:tr h="65357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Motorik 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Motorik 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NT/Mat Maria/Sophie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(Ud i Naturen)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Da/mat 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Krea</a:t>
                      </a:r>
                      <a:r>
                        <a:rPr lang="da-DK" dirty="0"/>
                        <a:t> Sophie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862895"/>
                  </a:ext>
                </a:extLst>
              </a:tr>
              <a:tr h="415573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909741"/>
                  </a:ext>
                </a:extLst>
              </a:tr>
              <a:tr h="36498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Basistid i Fritiden Randi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Basistid i Fritiden Randi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NT/Da Maria/Sophie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(Ud i Naturen)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Basistid i Fritiden Randi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242797"/>
                  </a:ext>
                </a:extLst>
              </a:tr>
              <a:tr h="553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503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821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80033BB5-C790-49A5-933A-84F25D93DC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120736"/>
              </p:ext>
            </p:extLst>
          </p:nvPr>
        </p:nvGraphicFramePr>
        <p:xfrm>
          <a:off x="0" y="0"/>
          <a:ext cx="12192000" cy="6407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738">
                  <a:extLst>
                    <a:ext uri="{9D8B030D-6E8A-4147-A177-3AD203B41FA5}">
                      <a16:colId xmlns:a16="http://schemas.microsoft.com/office/drawing/2014/main" val="3569526304"/>
                    </a:ext>
                  </a:extLst>
                </a:gridCol>
                <a:gridCol w="1308296">
                  <a:extLst>
                    <a:ext uri="{9D8B030D-6E8A-4147-A177-3AD203B41FA5}">
                      <a16:colId xmlns:a16="http://schemas.microsoft.com/office/drawing/2014/main" val="566031905"/>
                    </a:ext>
                  </a:extLst>
                </a:gridCol>
                <a:gridCol w="1744394">
                  <a:extLst>
                    <a:ext uri="{9D8B030D-6E8A-4147-A177-3AD203B41FA5}">
                      <a16:colId xmlns:a16="http://schemas.microsoft.com/office/drawing/2014/main" val="1731356124"/>
                    </a:ext>
                  </a:extLst>
                </a:gridCol>
                <a:gridCol w="1688123">
                  <a:extLst>
                    <a:ext uri="{9D8B030D-6E8A-4147-A177-3AD203B41FA5}">
                      <a16:colId xmlns:a16="http://schemas.microsoft.com/office/drawing/2014/main" val="3266664980"/>
                    </a:ext>
                  </a:extLst>
                </a:gridCol>
                <a:gridCol w="2278966">
                  <a:extLst>
                    <a:ext uri="{9D8B030D-6E8A-4147-A177-3AD203B41FA5}">
                      <a16:colId xmlns:a16="http://schemas.microsoft.com/office/drawing/2014/main" val="1775883226"/>
                    </a:ext>
                  </a:extLst>
                </a:gridCol>
                <a:gridCol w="1927274">
                  <a:extLst>
                    <a:ext uri="{9D8B030D-6E8A-4147-A177-3AD203B41FA5}">
                      <a16:colId xmlns:a16="http://schemas.microsoft.com/office/drawing/2014/main" val="3752357045"/>
                    </a:ext>
                  </a:extLst>
                </a:gridCol>
                <a:gridCol w="2260209">
                  <a:extLst>
                    <a:ext uri="{9D8B030D-6E8A-4147-A177-3AD203B41FA5}">
                      <a16:colId xmlns:a16="http://schemas.microsoft.com/office/drawing/2014/main" val="2191936748"/>
                    </a:ext>
                  </a:extLst>
                </a:gridCol>
              </a:tblGrid>
              <a:tr h="439489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Merkur</a:t>
                      </a:r>
                    </a:p>
                    <a:p>
                      <a:r>
                        <a:rPr lang="da-DK" dirty="0"/>
                        <a:t> (1. klasse)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191808"/>
                  </a:ext>
                </a:extLst>
              </a:tr>
              <a:tr h="400929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097689"/>
                  </a:ext>
                </a:extLst>
              </a:tr>
              <a:tr h="432874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FT 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FT 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FT Maria og Sophie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FT 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FT /Samling Sophie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545722"/>
                  </a:ext>
                </a:extLst>
              </a:tr>
              <a:tr h="411763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354292"/>
                  </a:ext>
                </a:extLst>
              </a:tr>
              <a:tr h="487337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Fortælling 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Ma/</a:t>
                      </a:r>
                      <a:r>
                        <a:rPr lang="da-DK" dirty="0" err="1"/>
                        <a:t>yo</a:t>
                      </a:r>
                      <a:r>
                        <a:rPr lang="da-DK" dirty="0"/>
                        <a:t>/kre Sophie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NT/Da Maria/Sophie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(Ud i Naturen)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Motorik Maria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531782"/>
                  </a:ext>
                </a:extLst>
              </a:tr>
              <a:tr h="487134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702627"/>
                  </a:ext>
                </a:extLst>
              </a:tr>
              <a:tr h="483537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Dansk Kivi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 Kivi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NT/Mat Maria/Sophie (Ud i Naturen)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Motorik 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Krea</a:t>
                      </a:r>
                      <a:r>
                        <a:rPr lang="da-DK" dirty="0"/>
                        <a:t> Sophie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223445"/>
                  </a:ext>
                </a:extLst>
              </a:tr>
              <a:tr h="436098">
                <a:tc>
                  <a:txBody>
                    <a:bodyPr/>
                    <a:lstStyle/>
                    <a:p>
                      <a:r>
                        <a:rPr lang="da-DK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555151"/>
                  </a:ext>
                </a:extLst>
              </a:tr>
              <a:tr h="65357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Motorik 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Motorik 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NT/Mat Maria/Sophie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(Ud i Naturen)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Ma/Yo/kre Sophie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Da/mat Maria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613086"/>
                  </a:ext>
                </a:extLst>
              </a:tr>
              <a:tr h="457776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058052"/>
                  </a:ext>
                </a:extLst>
              </a:tr>
              <a:tr h="65357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Mat 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NT/Da Maria/Sophie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(Ud i Naturen)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 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569277"/>
                  </a:ext>
                </a:extLst>
              </a:tr>
              <a:tr h="553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609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486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4980</TotalTime>
  <Words>2071</Words>
  <Application>Microsoft Office PowerPoint</Application>
  <PresentationFormat>Widescreen</PresentationFormat>
  <Paragraphs>1050</Paragraphs>
  <Slides>24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Office-tema</vt:lpstr>
      <vt:lpstr>0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,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Henrik Mogensen</dc:creator>
  <cp:lastModifiedBy>Henrik Mogensen</cp:lastModifiedBy>
  <cp:revision>41</cp:revision>
  <cp:lastPrinted>2018-06-21T09:18:37Z</cp:lastPrinted>
  <dcterms:created xsi:type="dcterms:W3CDTF">2017-03-24T08:00:40Z</dcterms:created>
  <dcterms:modified xsi:type="dcterms:W3CDTF">2018-06-27T09:40:49Z</dcterms:modified>
</cp:coreProperties>
</file>