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19" r:id="rId3"/>
    <p:sldId id="293" r:id="rId4"/>
    <p:sldId id="321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8" r:id="rId19"/>
    <p:sldId id="309" r:id="rId20"/>
    <p:sldId id="310" r:id="rId21"/>
    <p:sldId id="318" r:id="rId22"/>
  </p:sldIdLst>
  <p:sldSz cx="12192000" cy="6858000"/>
  <p:notesSz cx="6735763" cy="98663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A689FB-8970-4C95-9762-7BC098A079B0}" v="7621" dt="2019-06-26T08:59:31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Mogensen" userId="3163f0b39cabf6b3" providerId="LiveId" clId="{874E353A-02E6-4214-B1E1-4BE1BA5FA977}"/>
  </pc:docChgLst>
  <pc:docChgLst>
    <pc:chgData name="Henrik Mogensen" userId="3163f0b39cabf6b3" providerId="LiveId" clId="{78A561CF-9CDC-4F69-8DCC-E0DB21F696CD}"/>
  </pc:docChgLst>
  <pc:docChgLst>
    <pc:chgData name="Henrik Mogensen" userId="3163f0b39cabf6b3" providerId="LiveId" clId="{021A4DF4-21D0-4238-87A3-BAA4D3E7CC96}"/>
  </pc:docChgLst>
  <pc:docChgLst>
    <pc:chgData name="Henrik Mogensen" userId="3163f0b39cabf6b3" providerId="LiveId" clId="{E70904E3-338F-4846-AF59-00236FF04FFA}"/>
  </pc:docChgLst>
  <pc:docChgLst>
    <pc:chgData name="Henrik Mogensen" userId="3163f0b39cabf6b3" providerId="LiveId" clId="{EB598378-2707-4706-BC68-69523958D9F9}"/>
  </pc:docChgLst>
  <pc:docChgLst>
    <pc:chgData name="Henrik Mogensen" userId="3163f0b39cabf6b3" providerId="LiveId" clId="{7538BADD-67AC-409C-B695-D0457B769B71}"/>
  </pc:docChgLst>
  <pc:docChgLst>
    <pc:chgData name="Henrik Mogensen" userId="3163f0b39cabf6b3" providerId="LiveId" clId="{9C2D3CEB-5B2A-4D13-8C18-11245CED7CA6}"/>
  </pc:docChgLst>
  <pc:docChgLst>
    <pc:chgData name="Henrik Mogensen" userId="3163f0b39cabf6b3" providerId="LiveId" clId="{859E2851-9C8E-40C1-AA47-0947E050321F}"/>
  </pc:docChgLst>
  <pc:docChgLst>
    <pc:chgData name="Henrik Mogensen" userId="3163f0b39cabf6b3" providerId="LiveId" clId="{1741353D-18BA-4BD9-ADED-FECC555BC898}"/>
  </pc:docChgLst>
  <pc:docChgLst>
    <pc:chgData name="Henrik Mogensen" userId="3163f0b39cabf6b3" providerId="LiveId" clId="{6427163D-E01F-460D-9F56-13FB82E6894E}"/>
  </pc:docChgLst>
  <pc:docChgLst>
    <pc:chgData name="Henrik Mogensen" userId="3163f0b39cabf6b3" providerId="LiveId" clId="{8400A8A0-484C-45E4-8537-6B572EE44A4C}"/>
  </pc:docChgLst>
  <pc:docChgLst>
    <pc:chgData name="Henrik Mogensen" userId="3163f0b39cabf6b3" providerId="LiveId" clId="{20923FAA-984D-4277-92AD-C212EE28ABD5}"/>
  </pc:docChgLst>
  <pc:docChgLst>
    <pc:chgData name="Henrik Mogensen" userId="3163f0b39cabf6b3" providerId="LiveId" clId="{C4A689FB-8970-4C95-9762-7BC098A079B0}"/>
    <pc:docChg chg="undo custSel addSld delSld modSld">
      <pc:chgData name="Henrik Mogensen" userId="3163f0b39cabf6b3" providerId="LiveId" clId="{C4A689FB-8970-4C95-9762-7BC098A079B0}" dt="2019-06-26T08:59:31.989" v="7619" actId="20577"/>
      <pc:docMkLst>
        <pc:docMk/>
      </pc:docMkLst>
      <pc:sldChg chg="modSp add">
        <pc:chgData name="Henrik Mogensen" userId="3163f0b39cabf6b3" providerId="LiveId" clId="{C4A689FB-8970-4C95-9762-7BC098A079B0}" dt="2019-06-26T08:52:32.329" v="7390" actId="20577"/>
        <pc:sldMkLst>
          <pc:docMk/>
          <pc:sldMk cId="2618003773" sldId="293"/>
        </pc:sldMkLst>
        <pc:graphicFrameChg chg="modGraphic">
          <ac:chgData name="Henrik Mogensen" userId="3163f0b39cabf6b3" providerId="LiveId" clId="{C4A689FB-8970-4C95-9762-7BC098A079B0}" dt="2019-06-26T08:52:32.329" v="7390" actId="20577"/>
          <ac:graphicFrameMkLst>
            <pc:docMk/>
            <pc:sldMk cId="2618003773" sldId="293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6-19T12:47:19.240" v="7052" actId="20577"/>
        <pc:sldMkLst>
          <pc:docMk/>
          <pc:sldMk cId="900527180" sldId="294"/>
        </pc:sldMkLst>
        <pc:graphicFrameChg chg="mod modGraphic">
          <ac:chgData name="Henrik Mogensen" userId="3163f0b39cabf6b3" providerId="LiveId" clId="{C4A689FB-8970-4C95-9762-7BC098A079B0}" dt="2019-06-19T12:47:19.240" v="7052" actId="20577"/>
          <ac:graphicFrameMkLst>
            <pc:docMk/>
            <pc:sldMk cId="900527180" sldId="294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9T14:11:59.759" v="6818" actId="20577"/>
        <pc:sldMkLst>
          <pc:docMk/>
          <pc:sldMk cId="1521372065" sldId="295"/>
        </pc:sldMkLst>
        <pc:graphicFrameChg chg="mod modGraphic">
          <ac:chgData name="Henrik Mogensen" userId="3163f0b39cabf6b3" providerId="LiveId" clId="{C4A689FB-8970-4C95-9762-7BC098A079B0}" dt="2019-05-09T14:11:59.759" v="6818" actId="20577"/>
          <ac:graphicFrameMkLst>
            <pc:docMk/>
            <pc:sldMk cId="1521372065" sldId="295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9T12:52:40.766" v="6502" actId="20577"/>
        <pc:sldMkLst>
          <pc:docMk/>
          <pc:sldMk cId="2377174760" sldId="296"/>
        </pc:sldMkLst>
        <pc:graphicFrameChg chg="mod modGraphic">
          <ac:chgData name="Henrik Mogensen" userId="3163f0b39cabf6b3" providerId="LiveId" clId="{C4A689FB-8970-4C95-9762-7BC098A079B0}" dt="2019-05-09T12:52:40.766" v="6502" actId="20577"/>
          <ac:graphicFrameMkLst>
            <pc:docMk/>
            <pc:sldMk cId="2377174760" sldId="296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2T10:36:15.096" v="5961" actId="20577"/>
        <pc:sldMkLst>
          <pc:docMk/>
          <pc:sldMk cId="1096807909" sldId="297"/>
        </pc:sldMkLst>
        <pc:graphicFrameChg chg="mod modGraphic">
          <ac:chgData name="Henrik Mogensen" userId="3163f0b39cabf6b3" providerId="LiveId" clId="{C4A689FB-8970-4C95-9762-7BC098A079B0}" dt="2019-05-02T10:36:15.096" v="5961" actId="20577"/>
          <ac:graphicFrameMkLst>
            <pc:docMk/>
            <pc:sldMk cId="1096807909" sldId="297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9T14:12:49.996" v="6820" actId="20577"/>
        <pc:sldMkLst>
          <pc:docMk/>
          <pc:sldMk cId="3439487583" sldId="298"/>
        </pc:sldMkLst>
        <pc:graphicFrameChg chg="mod modGraphic">
          <ac:chgData name="Henrik Mogensen" userId="3163f0b39cabf6b3" providerId="LiveId" clId="{C4A689FB-8970-4C95-9762-7BC098A079B0}" dt="2019-05-09T14:12:49.996" v="6820" actId="20577"/>
          <ac:graphicFrameMkLst>
            <pc:docMk/>
            <pc:sldMk cId="3439487583" sldId="298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9T14:13:36.777" v="6824" actId="20577"/>
        <pc:sldMkLst>
          <pc:docMk/>
          <pc:sldMk cId="4136903318" sldId="299"/>
        </pc:sldMkLst>
        <pc:graphicFrameChg chg="mod modGraphic">
          <ac:chgData name="Henrik Mogensen" userId="3163f0b39cabf6b3" providerId="LiveId" clId="{C4A689FB-8970-4C95-9762-7BC098A079B0}" dt="2019-05-09T14:13:36.777" v="6824" actId="20577"/>
          <ac:graphicFrameMkLst>
            <pc:docMk/>
            <pc:sldMk cId="4136903318" sldId="299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9T14:14:08.193" v="6825" actId="14734"/>
        <pc:sldMkLst>
          <pc:docMk/>
          <pc:sldMk cId="2512188605" sldId="300"/>
        </pc:sldMkLst>
        <pc:graphicFrameChg chg="mod modGraphic">
          <ac:chgData name="Henrik Mogensen" userId="3163f0b39cabf6b3" providerId="LiveId" clId="{C4A689FB-8970-4C95-9762-7BC098A079B0}" dt="2019-05-09T14:14:08.193" v="6825" actId="14734"/>
          <ac:graphicFrameMkLst>
            <pc:docMk/>
            <pc:sldMk cId="2512188605" sldId="300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6-19T12:52:26.356" v="7110" actId="14734"/>
        <pc:sldMkLst>
          <pc:docMk/>
          <pc:sldMk cId="2653868191" sldId="301"/>
        </pc:sldMkLst>
        <pc:graphicFrameChg chg="mod modGraphic">
          <ac:chgData name="Henrik Mogensen" userId="3163f0b39cabf6b3" providerId="LiveId" clId="{C4A689FB-8970-4C95-9762-7BC098A079B0}" dt="2019-06-19T12:52:26.356" v="7110" actId="14734"/>
          <ac:graphicFrameMkLst>
            <pc:docMk/>
            <pc:sldMk cId="2653868191" sldId="301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1T11:23:21.460" v="5556" actId="14734"/>
        <pc:sldMkLst>
          <pc:docMk/>
          <pc:sldMk cId="1559576741" sldId="302"/>
        </pc:sldMkLst>
        <pc:graphicFrameChg chg="mod modGraphic">
          <ac:chgData name="Henrik Mogensen" userId="3163f0b39cabf6b3" providerId="LiveId" clId="{C4A689FB-8970-4C95-9762-7BC098A079B0}" dt="2019-05-01T11:23:21.460" v="5556" actId="14734"/>
          <ac:graphicFrameMkLst>
            <pc:docMk/>
            <pc:sldMk cId="1559576741" sldId="302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2T11:28:27.147" v="6058" actId="20577"/>
        <pc:sldMkLst>
          <pc:docMk/>
          <pc:sldMk cId="1508902062" sldId="303"/>
        </pc:sldMkLst>
        <pc:graphicFrameChg chg="mod modGraphic">
          <ac:chgData name="Henrik Mogensen" userId="3163f0b39cabf6b3" providerId="LiveId" clId="{C4A689FB-8970-4C95-9762-7BC098A079B0}" dt="2019-05-02T11:28:27.147" v="6058" actId="20577"/>
          <ac:graphicFrameMkLst>
            <pc:docMk/>
            <pc:sldMk cId="1508902062" sldId="303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9T13:34:05.758" v="6779" actId="14734"/>
        <pc:sldMkLst>
          <pc:docMk/>
          <pc:sldMk cId="430891985" sldId="304"/>
        </pc:sldMkLst>
        <pc:graphicFrameChg chg="mod modGraphic">
          <ac:chgData name="Henrik Mogensen" userId="3163f0b39cabf6b3" providerId="LiveId" clId="{C4A689FB-8970-4C95-9762-7BC098A079B0}" dt="2019-05-09T13:34:05.758" v="6779" actId="14734"/>
          <ac:graphicFrameMkLst>
            <pc:docMk/>
            <pc:sldMk cId="430891985" sldId="304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10T07:36:38.608" v="6914" actId="20577"/>
        <pc:sldMkLst>
          <pc:docMk/>
          <pc:sldMk cId="453247117" sldId="305"/>
        </pc:sldMkLst>
        <pc:graphicFrameChg chg="mod modGraphic">
          <ac:chgData name="Henrik Mogensen" userId="3163f0b39cabf6b3" providerId="LiveId" clId="{C4A689FB-8970-4C95-9762-7BC098A079B0}" dt="2019-05-10T07:36:38.608" v="6914" actId="20577"/>
          <ac:graphicFrameMkLst>
            <pc:docMk/>
            <pc:sldMk cId="453247117" sldId="305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9T14:16:11.138" v="6847" actId="20577"/>
        <pc:sldMkLst>
          <pc:docMk/>
          <pc:sldMk cId="444995003" sldId="306"/>
        </pc:sldMkLst>
        <pc:graphicFrameChg chg="mod modGraphic">
          <ac:chgData name="Henrik Mogensen" userId="3163f0b39cabf6b3" providerId="LiveId" clId="{C4A689FB-8970-4C95-9762-7BC098A079B0}" dt="2019-05-09T14:16:11.138" v="6847" actId="20577"/>
          <ac:graphicFrameMkLst>
            <pc:docMk/>
            <pc:sldMk cId="444995003" sldId="306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9T14:32:16.025" v="6881" actId="20577"/>
        <pc:sldMkLst>
          <pc:docMk/>
          <pc:sldMk cId="2554027139" sldId="308"/>
        </pc:sldMkLst>
        <pc:graphicFrameChg chg="mod modGraphic">
          <ac:chgData name="Henrik Mogensen" userId="3163f0b39cabf6b3" providerId="LiveId" clId="{C4A689FB-8970-4C95-9762-7BC098A079B0}" dt="2019-05-09T14:32:16.025" v="6881" actId="20577"/>
          <ac:graphicFrameMkLst>
            <pc:docMk/>
            <pc:sldMk cId="2554027139" sldId="308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6-19T12:51:29.872" v="7103" actId="20577"/>
        <pc:sldMkLst>
          <pc:docMk/>
          <pc:sldMk cId="98552453" sldId="309"/>
        </pc:sldMkLst>
        <pc:graphicFrameChg chg="modGraphic">
          <ac:chgData name="Henrik Mogensen" userId="3163f0b39cabf6b3" providerId="LiveId" clId="{C4A689FB-8970-4C95-9762-7BC098A079B0}" dt="2019-06-19T12:51:29.872" v="7103" actId="20577"/>
          <ac:graphicFrameMkLst>
            <pc:docMk/>
            <pc:sldMk cId="98552453" sldId="309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6-19T12:48:38.912" v="7072" actId="20577"/>
        <pc:sldMkLst>
          <pc:docMk/>
          <pc:sldMk cId="586797523" sldId="310"/>
        </pc:sldMkLst>
        <pc:graphicFrameChg chg="mod modGraphic">
          <ac:chgData name="Henrik Mogensen" userId="3163f0b39cabf6b3" providerId="LiveId" clId="{C4A689FB-8970-4C95-9762-7BC098A079B0}" dt="2019-06-19T12:48:38.912" v="7072" actId="20577"/>
          <ac:graphicFrameMkLst>
            <pc:docMk/>
            <pc:sldMk cId="586797523" sldId="310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5-01T11:37:56.066" v="5934" actId="20577"/>
        <pc:sldMkLst>
          <pc:docMk/>
          <pc:sldMk cId="2809907165" sldId="318"/>
        </pc:sldMkLst>
        <pc:graphicFrameChg chg="modGraphic">
          <ac:chgData name="Henrik Mogensen" userId="3163f0b39cabf6b3" providerId="LiveId" clId="{C4A689FB-8970-4C95-9762-7BC098A079B0}" dt="2019-05-01T11:37:56.066" v="5934" actId="20577"/>
          <ac:graphicFrameMkLst>
            <pc:docMk/>
            <pc:sldMk cId="2809907165" sldId="318"/>
            <ac:graphicFrameMk id="2" creationId="{5F7057C5-C6F3-4A37-9BAC-F2CA8263AEA4}"/>
          </ac:graphicFrameMkLst>
        </pc:graphicFrameChg>
      </pc:sldChg>
      <pc:sldChg chg="modSp add">
        <pc:chgData name="Henrik Mogensen" userId="3163f0b39cabf6b3" providerId="LiveId" clId="{C4A689FB-8970-4C95-9762-7BC098A079B0}" dt="2019-06-26T08:03:23.154" v="7123" actId="20577"/>
        <pc:sldMkLst>
          <pc:docMk/>
          <pc:sldMk cId="3446536674" sldId="319"/>
        </pc:sldMkLst>
        <pc:graphicFrameChg chg="mod modGraphic">
          <ac:chgData name="Henrik Mogensen" userId="3163f0b39cabf6b3" providerId="LiveId" clId="{C4A689FB-8970-4C95-9762-7BC098A079B0}" dt="2019-06-26T08:03:23.154" v="7123" actId="20577"/>
          <ac:graphicFrameMkLst>
            <pc:docMk/>
            <pc:sldMk cId="3446536674" sldId="319"/>
            <ac:graphicFrameMk id="2" creationId="{5F7057C5-C6F3-4A37-9BAC-F2CA8263AEA4}"/>
          </ac:graphicFrameMkLst>
        </pc:graphicFrameChg>
      </pc:sldChg>
      <pc:sldChg chg="addSp modSp add del">
        <pc:chgData name="Henrik Mogensen" userId="3163f0b39cabf6b3" providerId="LiveId" clId="{C4A689FB-8970-4C95-9762-7BC098A079B0}" dt="2019-06-26T08:04:58.678" v="7128" actId="2696"/>
        <pc:sldMkLst>
          <pc:docMk/>
          <pc:sldMk cId="4250477352" sldId="320"/>
        </pc:sldMkLst>
        <pc:graphicFrameChg chg="add mod modGraphic">
          <ac:chgData name="Henrik Mogensen" userId="3163f0b39cabf6b3" providerId="LiveId" clId="{C4A689FB-8970-4C95-9762-7BC098A079B0}" dt="2019-06-26T08:03:52.424" v="7124"/>
          <ac:graphicFrameMkLst>
            <pc:docMk/>
            <pc:sldMk cId="4250477352" sldId="320"/>
            <ac:graphicFrameMk id="2" creationId="{859558DF-CC99-4960-828D-78174B3D881A}"/>
          </ac:graphicFrameMkLst>
        </pc:graphicFrameChg>
      </pc:sldChg>
      <pc:sldChg chg="addSp modSp add">
        <pc:chgData name="Henrik Mogensen" userId="3163f0b39cabf6b3" providerId="LiveId" clId="{C4A689FB-8970-4C95-9762-7BC098A079B0}" dt="2019-06-26T08:59:31.989" v="7619" actId="20577"/>
        <pc:sldMkLst>
          <pc:docMk/>
          <pc:sldMk cId="1101907295" sldId="321"/>
        </pc:sldMkLst>
        <pc:graphicFrameChg chg="add mod modGraphic">
          <ac:chgData name="Henrik Mogensen" userId="3163f0b39cabf6b3" providerId="LiveId" clId="{C4A689FB-8970-4C95-9762-7BC098A079B0}" dt="2019-06-26T08:59:31.989" v="7619" actId="20577"/>
          <ac:graphicFrameMkLst>
            <pc:docMk/>
            <pc:sldMk cId="1101907295" sldId="321"/>
            <ac:graphicFrameMk id="2" creationId="{375C7C01-5EAF-44E4-B722-26B92AAFB6A1}"/>
          </ac:graphicFrameMkLst>
        </pc:graphicFrameChg>
      </pc:sldChg>
      <pc:sldChg chg="add del">
        <pc:chgData name="Henrik Mogensen" userId="3163f0b39cabf6b3" providerId="LiveId" clId="{C4A689FB-8970-4C95-9762-7BC098A079B0}" dt="2019-06-25T11:16:09.551" v="7112" actId="2696"/>
        <pc:sldMkLst>
          <pc:docMk/>
          <pc:sldMk cId="2413946773" sldId="321"/>
        </pc:sldMkLst>
      </pc:sldChg>
      <pc:sldChg chg="addSp modSp add">
        <pc:chgData name="Henrik Mogensen" userId="3163f0b39cabf6b3" providerId="LiveId" clId="{C4A689FB-8970-4C95-9762-7BC098A079B0}" dt="2019-06-26T08:04:44.976" v="7127" actId="1076"/>
        <pc:sldMkLst>
          <pc:docMk/>
          <pc:sldMk cId="4235923080" sldId="322"/>
        </pc:sldMkLst>
        <pc:graphicFrameChg chg="add mod">
          <ac:chgData name="Henrik Mogensen" userId="3163f0b39cabf6b3" providerId="LiveId" clId="{C4A689FB-8970-4C95-9762-7BC098A079B0}" dt="2019-06-26T08:04:44.976" v="7127" actId="1076"/>
          <ac:graphicFrameMkLst>
            <pc:docMk/>
            <pc:sldMk cId="4235923080" sldId="322"/>
            <ac:graphicFrameMk id="4" creationId="{D8BCD2DF-2BA0-4C27-99CA-A37DA6B99CA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70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882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098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548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702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013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9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00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87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837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9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D878-FC5F-4D6A-82F1-80D509677697}" type="datetimeFigureOut">
              <a:rPr lang="da-DK" smtClean="0"/>
              <a:t>26-06-2019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864F-4463-42AB-BC03-0B94A3FA33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53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F736F-FA19-4E38-9F82-DF2C54175F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D49B628-F4B2-40C7-9E75-52E015AE2C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8BCD2DF-2BA0-4C27-99CA-A37DA6B99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90841"/>
              </p:ext>
            </p:extLst>
          </p:nvPr>
        </p:nvGraphicFramePr>
        <p:xfrm>
          <a:off x="0" y="-236477"/>
          <a:ext cx="12192000" cy="709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602921572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5542565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112927180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615584162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2977489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3233953500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411269700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Fritiden (sommerferien)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714427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08887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0385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120325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38760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endParaRPr lang="da-DK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765943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533263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endParaRPr lang="da-D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465857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651606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endParaRPr lang="da-DK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129369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77427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197595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359760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99924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910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92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49167"/>
              </p:ext>
            </p:extLst>
          </p:nvPr>
        </p:nvGraphicFramePr>
        <p:xfrm>
          <a:off x="0" y="0"/>
          <a:ext cx="12192000" cy="7045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519311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2277979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687531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713395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636295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+ Maria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Venus 2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Venus Yoga/massage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½ Merkur </a:t>
                      </a:r>
                      <a:r>
                        <a:rPr lang="da-DK" sz="1600" dirty="0" err="1"/>
                        <a:t>Krea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+ Maria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Venus Yoga/Massage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Jorden Drama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Merkur </a:t>
                      </a:r>
                      <a:r>
                        <a:rPr lang="da-DK" sz="1600" dirty="0" err="1"/>
                        <a:t>Krea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+ Maria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Jorden Drama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Venus </a:t>
                      </a:r>
                      <a:r>
                        <a:rPr lang="da-DK" sz="1600" dirty="0" err="1"/>
                        <a:t>Krea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+ Maria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Jorden </a:t>
                      </a:r>
                      <a:r>
                        <a:rPr lang="da-DK" sz="1600" dirty="0" err="1"/>
                        <a:t>Krea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2 </a:t>
                      </a:r>
                      <a:r>
                        <a:rPr lang="da-DK" sz="1200" dirty="0"/>
                        <a:t>12.15</a:t>
                      </a: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½ Venus </a:t>
                      </a:r>
                      <a:r>
                        <a:rPr lang="da-DK" sz="1600" dirty="0" err="1"/>
                        <a:t>Krea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Merkur + Maria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Venus Hist/</a:t>
                      </a:r>
                      <a:r>
                        <a:rPr lang="da-DK" sz="1600" dirty="0" err="1"/>
                        <a:t>Rel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903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370987"/>
              </p:ext>
            </p:extLst>
          </p:nvPr>
        </p:nvGraphicFramePr>
        <p:xfrm>
          <a:off x="0" y="0"/>
          <a:ext cx="12192000" cy="7140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985842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811448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Kivi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Venus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 Dansk + Kirsten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 Dansk + 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Venus </a:t>
                      </a:r>
                    </a:p>
                    <a:p>
                      <a:r>
                        <a:rPr lang="da-DK" dirty="0"/>
                        <a:t>Trivsel/samling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Jorden Trivsel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Merkur Dansk 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 Trivsel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jorden 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Jorden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Venus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Venus Dansk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Jorden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Jorden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Venus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Jorden 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½ Dansk 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18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855508"/>
              </p:ext>
            </p:extLst>
          </p:nvPr>
        </p:nvGraphicFramePr>
        <p:xfrm>
          <a:off x="0" y="0"/>
          <a:ext cx="12192000" cy="723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715254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2082036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948788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452138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Kirsten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58544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 Dansk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Mars Fysik/Kemi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 Mat </a:t>
                      </a:r>
                      <a:r>
                        <a:rPr lang="da-DK"/>
                        <a:t>+ Ann 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Fysik/Kemi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Venus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Venus 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Venus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Venus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 Fortælling </a:t>
                      </a:r>
                      <a:r>
                        <a:rPr lang="da-DK" sz="1000" dirty="0"/>
                        <a:t>12.15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½ Jorden N/T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Kirsten + Elizabeth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½ Jorden N/T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86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121806"/>
              </p:ext>
            </p:extLst>
          </p:nvPr>
        </p:nvGraphicFramePr>
        <p:xfrm>
          <a:off x="0" y="0"/>
          <a:ext cx="12192000" cy="7186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35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418253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2106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2183364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651518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75453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2086947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Simone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Jorden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Jorden Dansk + 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Jorden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Jorden Samling/Trivsel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Jorden Trivsel + </a:t>
                      </a:r>
                      <a:r>
                        <a:rPr lang="da-DK" sz="1600" dirty="0" err="1"/>
                        <a:t>Kivi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Venus/Jorden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Dansk 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Jorden Dansk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Mars Engelsk + 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Venus/Jorden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Jupiter Engelsk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Jupiter Engelsk + Ida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Venus Engelsk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Jorden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Mars Engelsk + Anne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Jorden Dansk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½ Venus Engelsk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Jorden Engelsk + Helle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Jorden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Jorden Engelsk + Ida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Jorden Svømning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½ Jorden Svømning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57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575088"/>
              </p:ext>
            </p:extLst>
          </p:nvPr>
        </p:nvGraphicFramePr>
        <p:xfrm>
          <a:off x="0" y="0"/>
          <a:ext cx="12192000" cy="7120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351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352939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31437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2090057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716832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959429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2058955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Kristian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Kristian/Simone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Geo/Bio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Venus/Jorden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Kristian/Simone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Geo/Bio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Venus/Jorden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Kristian/Simone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Jorden Tysk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Jorden Tysk + Helle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Mars/Jupiter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Venus Sløjd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Kristian/Simone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Mars/Jupiter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½ Venus Sløjd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Kristian/Simone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 Geo/Bio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Jorden Svømning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 Geo/Bio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½ Jorden Svømning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02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95893"/>
              </p:ext>
            </p:extLst>
          </p:nvPr>
        </p:nvGraphicFramePr>
        <p:xfrm>
          <a:off x="0" y="0"/>
          <a:ext cx="12192000" cy="689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481989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2472612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687531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692279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2077616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Mars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Mars  Trivsel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½ Venus Musik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Motorik + 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Dansk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 Jorden Sløjd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Dansk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½ Jorden Musik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Jorden Engel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½ Jorden Musik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Lektie 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891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63334"/>
              </p:ext>
            </p:extLst>
          </p:nvPr>
        </p:nvGraphicFramePr>
        <p:xfrm>
          <a:off x="0" y="0"/>
          <a:ext cx="12192000" cy="689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715254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78090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948788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615506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26622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Anne/ Michael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Mars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Anne/ Michael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Jorden Dansk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Tysk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Engelsk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Anne/ Michael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Mars Tysk 2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Dansk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Mars/Jupiter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Anne/ Michael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Engelsk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Mars/Jupiter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 Fysik/Kemi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Anne/ Michael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Mars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Fysik/Kemi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Lektie 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247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83787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 Trivsel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Dansk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Jorden Tysk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Engelsk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Mat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Dansk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Mars Hist/</a:t>
                      </a:r>
                      <a:r>
                        <a:rPr lang="da-DK" dirty="0" err="1"/>
                        <a:t>Samf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Tysk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Jorden Engelsk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Hist/</a:t>
                      </a:r>
                      <a:r>
                        <a:rPr lang="da-DK" dirty="0" err="1"/>
                        <a:t>Samf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Lektie 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995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97379"/>
              </p:ext>
            </p:extLst>
          </p:nvPr>
        </p:nvGraphicFramePr>
        <p:xfrm>
          <a:off x="0" y="0"/>
          <a:ext cx="12192000" cy="709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419563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2022565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Helle/Ida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Hist/</a:t>
                      </a:r>
                      <a:r>
                        <a:rPr lang="da-DK" dirty="0" err="1"/>
                        <a:t>Samf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Helle/Ida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Hist/</a:t>
                      </a:r>
                      <a:r>
                        <a:rPr lang="da-DK" dirty="0" err="1"/>
                        <a:t>Samf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Tysk + Anne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Tysk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Helle/Ida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Tysk + 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Jorden Tysk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 Dansk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Helle/Ida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Mat +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Matematik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Helle/Ida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Jupiter Tysk + 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Lektie 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027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75783"/>
              </p:ext>
            </p:extLst>
          </p:nvPr>
        </p:nvGraphicFramePr>
        <p:xfrm>
          <a:off x="0" y="0"/>
          <a:ext cx="12192000" cy="689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Elizabeth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*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 Lærer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Fritiden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5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858037"/>
              </p:ext>
            </p:extLst>
          </p:nvPr>
        </p:nvGraphicFramePr>
        <p:xfrm>
          <a:off x="0" y="0"/>
          <a:ext cx="12192000" cy="738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Merkur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Sophie/</a:t>
                      </a:r>
                      <a:r>
                        <a:rPr lang="da-DK" dirty="0" err="1"/>
                        <a:t>Kivi</a:t>
                      </a:r>
                      <a:endParaRPr lang="da-DK" dirty="0"/>
                    </a:p>
                    <a:p>
                      <a:r>
                        <a:rPr lang="da-DK" dirty="0" err="1"/>
                        <a:t>Krea</a:t>
                      </a:r>
                      <a:r>
                        <a:rPr lang="da-DK" dirty="0"/>
                        <a:t>/Dansk 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Maria/Michael Motorik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Maria/Sophie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 </a:t>
                      </a:r>
                      <a:r>
                        <a:rPr lang="da-DK" sz="1000" dirty="0"/>
                        <a:t>12.15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 1. </a:t>
                      </a:r>
                      <a:r>
                        <a:rPr lang="da-DK" dirty="0" err="1"/>
                        <a:t>kl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Maria 1. </a:t>
                      </a:r>
                      <a:r>
                        <a:rPr lang="da-DK" dirty="0" err="1"/>
                        <a:t>kl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Maria/Sophie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Maria 1. </a:t>
                      </a:r>
                      <a:r>
                        <a:rPr lang="da-DK" dirty="0" err="1"/>
                        <a:t>kl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53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87274"/>
              </p:ext>
            </p:extLst>
          </p:nvPr>
        </p:nvGraphicFramePr>
        <p:xfrm>
          <a:off x="0" y="0"/>
          <a:ext cx="12192000" cy="689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692279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2077616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Fritiden 7.30-8.30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Venus lærer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x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x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Fritiden 12.15-16.00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Køkken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Fritiden -16.30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Fritiden- 16.30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797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74953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/>
                        <a:t>Randi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90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96413"/>
              </p:ext>
            </p:extLst>
          </p:nvPr>
        </p:nvGraphicFramePr>
        <p:xfrm>
          <a:off x="0" y="0"/>
          <a:ext cx="12192000" cy="706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Merkur 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Fælles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Krea</a:t>
                      </a:r>
                      <a:r>
                        <a:rPr lang="da-DK" dirty="0"/>
                        <a:t>/yoga/</a:t>
                      </a:r>
                      <a:r>
                        <a:rPr lang="da-DK" dirty="0" err="1"/>
                        <a:t>massa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Ons-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Dansk/matematik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Fælles matematik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Dansk/matematik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/yoga/</a:t>
                      </a:r>
                      <a:r>
                        <a:rPr lang="da-DK" dirty="0" err="1"/>
                        <a:t>massa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Dansk/matematik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Fortælling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/yoga/</a:t>
                      </a:r>
                      <a:r>
                        <a:rPr lang="da-DK" dirty="0" err="1"/>
                        <a:t>massa</a:t>
                      </a:r>
                      <a:endParaRPr lang="da-DK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Legetime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Legetime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Naturen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Legetime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00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75C7C01-5EAF-44E4-B722-26B92AAFB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139563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767998948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208891786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065470092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3775926989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4960061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614569129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24914711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Merkur 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0758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71916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252937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044861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Fælles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Ons-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/yoga/</a:t>
                      </a:r>
                      <a:r>
                        <a:rPr lang="da-DK" dirty="0" err="1"/>
                        <a:t>massa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Fælles matematik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4954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007116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/yoga/</a:t>
                      </a:r>
                      <a:r>
                        <a:rPr lang="da-DK" dirty="0" err="1"/>
                        <a:t>massa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/yoga/</a:t>
                      </a:r>
                      <a:r>
                        <a:rPr lang="da-DK" dirty="0" err="1"/>
                        <a:t>massa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961255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87625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Fortælling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Motorik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Dansk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141920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761006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naturen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31195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98646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341079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357244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24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90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83106"/>
              </p:ext>
            </p:extLst>
          </p:nvPr>
        </p:nvGraphicFramePr>
        <p:xfrm>
          <a:off x="0" y="0"/>
          <a:ext cx="12192000" cy="808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70619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2006082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574696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Venus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Kivi</a:t>
                      </a:r>
                      <a:r>
                        <a:rPr lang="da-DK" dirty="0"/>
                        <a:t> 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/Sophie 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Kivi</a:t>
                      </a:r>
                      <a:r>
                        <a:rPr lang="da-DK" dirty="0"/>
                        <a:t> Trivsel/Saml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Mus/Yoga-</a:t>
                      </a:r>
                      <a:r>
                        <a:rPr lang="da-DK" dirty="0" err="1"/>
                        <a:t>Massag</a:t>
                      </a:r>
                      <a:endParaRPr lang="da-DK" dirty="0"/>
                    </a:p>
                    <a:p>
                      <a:r>
                        <a:rPr lang="da-DK" dirty="0"/>
                        <a:t>Michael/Sophie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Simone/Kristian</a:t>
                      </a:r>
                    </a:p>
                    <a:p>
                      <a:r>
                        <a:rPr lang="da-DK" dirty="0"/>
                        <a:t>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 Trivsel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Mus/Yoga-</a:t>
                      </a:r>
                      <a:r>
                        <a:rPr lang="da-DK" dirty="0" err="1"/>
                        <a:t>Massag</a:t>
                      </a:r>
                      <a:endParaRPr lang="da-DK" dirty="0"/>
                    </a:p>
                    <a:p>
                      <a:r>
                        <a:rPr lang="da-DK" dirty="0"/>
                        <a:t>Michael/Sophie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Kirsten/Ann 2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Simone/Kristian</a:t>
                      </a:r>
                    </a:p>
                    <a:p>
                      <a:r>
                        <a:rPr lang="da-DK" dirty="0"/>
                        <a:t>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Kirsten /</a:t>
                      </a:r>
                      <a:r>
                        <a:rPr lang="da-DK" dirty="0" err="1"/>
                        <a:t>Kivi</a:t>
                      </a:r>
                      <a:r>
                        <a:rPr lang="da-DK" dirty="0"/>
                        <a:t> Mat/Da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Kirsten/Simone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Mat/Engelsk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Sophie/Kristian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/Sløjd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/Kirsten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Kirsten Fortælling </a:t>
                      </a:r>
                      <a:r>
                        <a:rPr lang="da-DK" sz="1000" dirty="0"/>
                        <a:t>12.15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Kivi</a:t>
                      </a:r>
                      <a:r>
                        <a:rPr lang="da-DK" dirty="0"/>
                        <a:t>/Simone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Da/Engelsk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Sophie/Kristian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/>
                        <a:t>Krea</a:t>
                      </a:r>
                      <a:r>
                        <a:rPr lang="da-DK" dirty="0"/>
                        <a:t>/Sløjd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Kirsten/Elizabeth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Sophie Hist/</a:t>
                      </a:r>
                      <a:r>
                        <a:rPr lang="da-DK" dirty="0" err="1"/>
                        <a:t>Rel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527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501009"/>
              </p:ext>
            </p:extLst>
          </p:nvPr>
        </p:nvGraphicFramePr>
        <p:xfrm>
          <a:off x="0" y="0"/>
          <a:ext cx="12192000" cy="7138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678201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722725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Jorden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66868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Samling/Trivsel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Simone 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Simone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Simone/</a:t>
                      </a:r>
                      <a:r>
                        <a:rPr lang="da-DK" sz="1200" dirty="0" err="1"/>
                        <a:t>Kivi</a:t>
                      </a:r>
                      <a:r>
                        <a:rPr lang="da-DK" sz="1200" dirty="0"/>
                        <a:t> Trivsel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Simone/Kristian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Simone/Anne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</a:t>
                      </a:r>
                      <a:r>
                        <a:rPr lang="da-DK" sz="1200" dirty="0" err="1"/>
                        <a:t>Kivi</a:t>
                      </a:r>
                      <a:endParaRPr lang="da-DK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Dansk/Matematik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err="1"/>
                        <a:t>Kivi</a:t>
                      </a:r>
                      <a:r>
                        <a:rPr lang="da-DK" sz="1200" dirty="0"/>
                        <a:t>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Mat/Drama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Simone/Kristian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Kristian/Ida Tysk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Kristian/Helle R Tysk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err="1"/>
                        <a:t>Kivi</a:t>
                      </a:r>
                      <a:r>
                        <a:rPr lang="da-DK" sz="1200" dirty="0"/>
                        <a:t>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Mat/Drama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</a:t>
                      </a:r>
                      <a:r>
                        <a:rPr lang="da-DK" sz="1200" dirty="0" err="1"/>
                        <a:t>Kivi</a:t>
                      </a:r>
                      <a:r>
                        <a:rPr lang="da-DK" sz="1200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Dansk/Mat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Michael/Sophie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Sløjd/</a:t>
                      </a:r>
                      <a:r>
                        <a:rPr lang="da-DK" sz="1200" dirty="0" err="1"/>
                        <a:t>Krea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</a:t>
                      </a:r>
                      <a:r>
                        <a:rPr lang="da-DK" sz="1200" dirty="0" err="1"/>
                        <a:t>Kivi</a:t>
                      </a:r>
                      <a:endParaRPr lang="da-DK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Dansk/Matematik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Kirsten/Michael</a:t>
                      </a:r>
                    </a:p>
                    <a:p>
                      <a:r>
                        <a:rPr lang="da-DK" sz="1200" dirty="0"/>
                        <a:t>NT/Musik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Simone/Michael Engelsk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Simone/Kristian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Simone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Simone/Ida Engelsk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Kirsten/Michael</a:t>
                      </a:r>
                    </a:p>
                    <a:p>
                      <a:r>
                        <a:rPr lang="da-DK" sz="1200" dirty="0"/>
                        <a:t>NT/Musik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½ klasse Simone/Kristian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Svømning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Lektie 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½ klasse Simone/Kristian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Svømning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37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927"/>
              </p:ext>
            </p:extLst>
          </p:nvPr>
        </p:nvGraphicFramePr>
        <p:xfrm>
          <a:off x="0" y="0"/>
          <a:ext cx="12192000" cy="723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Samling/Trivsel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Michael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Anne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Kristian Geo/Bio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Anne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Kirsten Fysik/Kemi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Kristian Geo/Bio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Helle/Anne 2 Tysk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Simone/Anne 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Kirsten Fysik/Kemi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Helle/Anne Tysk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Michael/Anne 2 Dansk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Anne /Kristian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Michael/Helle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Simone/Anne 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Michael/Ida 2 Dansk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Anne /Kristian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Ida Hist/</a:t>
                      </a:r>
                      <a:r>
                        <a:rPr lang="da-DK" sz="1600" dirty="0" err="1"/>
                        <a:t>Samf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Michael/Anne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Anne 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Tange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Anne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 Hist/</a:t>
                      </a:r>
                      <a:r>
                        <a:rPr lang="da-DK" sz="1600" dirty="0" err="1"/>
                        <a:t>Samf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Valghold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Lektie 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Valghold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17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537783"/>
              </p:ext>
            </p:extLst>
          </p:nvPr>
        </p:nvGraphicFramePr>
        <p:xfrm>
          <a:off x="0" y="0"/>
          <a:ext cx="12192000" cy="689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Jupiter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Samling/Trivsel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Ida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 Hist/</a:t>
                      </a:r>
                      <a:r>
                        <a:rPr lang="da-DK" sz="1600" dirty="0" err="1"/>
                        <a:t>Samf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Ida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Ida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Helle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 Hist/</a:t>
                      </a:r>
                      <a:r>
                        <a:rPr lang="da-DK" sz="1600" dirty="0" err="1"/>
                        <a:t>Samf</a:t>
                      </a: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 Dansk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 Religion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 Tysk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 Engelsk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Simone/Ida Engelsk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431138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Anne/Kristian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 Dansk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Helle/Ida 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 Matematik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Anne/Kristian Idræt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Anne Fysik/Kemi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Ida/Helle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Helle/Ida Tysk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Tange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Kristian Geo/Bio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Anne Fysik/Kemi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Valgfag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Lektie cafe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Kristian Geo/Bio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Valgfag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/>
                        <a:t>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807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5F7057C5-C6F3-4A37-9BAC-F2CA8263AE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292049"/>
              </p:ext>
            </p:extLst>
          </p:nvPr>
        </p:nvGraphicFramePr>
        <p:xfrm>
          <a:off x="0" y="0"/>
          <a:ext cx="12192000" cy="736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>
                  <a:extLst>
                    <a:ext uri="{9D8B030D-6E8A-4147-A177-3AD203B41FA5}">
                      <a16:colId xmlns:a16="http://schemas.microsoft.com/office/drawing/2014/main" val="3969313583"/>
                    </a:ext>
                  </a:extLst>
                </a:gridCol>
                <a:gridCol w="1872237">
                  <a:extLst>
                    <a:ext uri="{9D8B030D-6E8A-4147-A177-3AD203B41FA5}">
                      <a16:colId xmlns:a16="http://schemas.microsoft.com/office/drawing/2014/main" val="3931284946"/>
                    </a:ext>
                  </a:extLst>
                </a:gridCol>
                <a:gridCol w="1737131">
                  <a:extLst>
                    <a:ext uri="{9D8B030D-6E8A-4147-A177-3AD203B41FA5}">
                      <a16:colId xmlns:a16="http://schemas.microsoft.com/office/drawing/2014/main" val="3110848128"/>
                    </a:ext>
                  </a:extLst>
                </a:gridCol>
                <a:gridCol w="1810139">
                  <a:extLst>
                    <a:ext uri="{9D8B030D-6E8A-4147-A177-3AD203B41FA5}">
                      <a16:colId xmlns:a16="http://schemas.microsoft.com/office/drawing/2014/main" val="1030180147"/>
                    </a:ext>
                  </a:extLst>
                </a:gridCol>
                <a:gridCol w="1778709">
                  <a:extLst>
                    <a:ext uri="{9D8B030D-6E8A-4147-A177-3AD203B41FA5}">
                      <a16:colId xmlns:a16="http://schemas.microsoft.com/office/drawing/2014/main" val="2312505980"/>
                    </a:ext>
                  </a:extLst>
                </a:gridCol>
                <a:gridCol w="1886044">
                  <a:extLst>
                    <a:ext uri="{9D8B030D-6E8A-4147-A177-3AD203B41FA5}">
                      <a16:colId xmlns:a16="http://schemas.microsoft.com/office/drawing/2014/main" val="788969384"/>
                    </a:ext>
                  </a:extLst>
                </a:gridCol>
                <a:gridCol w="1883851">
                  <a:extLst>
                    <a:ext uri="{9D8B030D-6E8A-4147-A177-3AD203B41FA5}">
                      <a16:colId xmlns:a16="http://schemas.microsoft.com/office/drawing/2014/main" val="3772987666"/>
                    </a:ext>
                  </a:extLst>
                </a:gridCol>
              </a:tblGrid>
              <a:tr h="403605">
                <a:tc>
                  <a:txBody>
                    <a:bodyPr/>
                    <a:lstStyle/>
                    <a:p>
                      <a:r>
                        <a:rPr lang="da-DK" dirty="0"/>
                        <a:t>Bustider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284253"/>
                  </a:ext>
                </a:extLst>
              </a:tr>
              <a:tr h="600210">
                <a:tc>
                  <a:txBody>
                    <a:bodyPr/>
                    <a:lstStyle/>
                    <a:p>
                      <a:r>
                        <a:rPr lang="da-DK" dirty="0"/>
                        <a:t>8,25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8.35-8.45</a:t>
                      </a:r>
                    </a:p>
                    <a:p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Samling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Samling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646482"/>
                  </a:ext>
                </a:extLst>
              </a:tr>
              <a:tr h="397531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8.45-9.20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410520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9.20-9.25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618393"/>
                  </a:ext>
                </a:extLst>
              </a:tr>
              <a:tr h="399215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9.25-10.10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217199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10.10-10.25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04640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10.25-11.10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Motorik + Michael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763622"/>
                  </a:ext>
                </a:extLst>
              </a:tr>
              <a:tr h="447360">
                <a:tc>
                  <a:txBody>
                    <a:bodyPr/>
                    <a:lstStyle/>
                    <a:p>
                      <a:r>
                        <a:rPr lang="da-DK" sz="1800" dirty="0"/>
                        <a:t>Frokost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11.10-11.45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504499"/>
                  </a:ext>
                </a:extLst>
              </a:tr>
              <a:tr h="253483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11.45-12.30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 </a:t>
                      </a:r>
                      <a:r>
                        <a:rPr lang="da-DK" sz="1000" dirty="0"/>
                        <a:t>12.15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077077"/>
                  </a:ext>
                </a:extLst>
              </a:tr>
              <a:tr h="465089">
                <a:tc>
                  <a:txBody>
                    <a:bodyPr/>
                    <a:lstStyle/>
                    <a:p>
                      <a:r>
                        <a:rPr lang="da-DK" i="1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12.30-12.35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31591"/>
                  </a:ext>
                </a:extLst>
              </a:tr>
              <a:tr h="392109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12.35-13.20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Merkur + Sophie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1. 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143236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13.20-13.35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599418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/>
                        <a:t>13.35-14.20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69971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14.20-15.05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Pulje: 40 lektioner Valgfag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887667"/>
                  </a:ext>
                </a:extLst>
              </a:tr>
              <a:tr h="508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15.05-15.25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5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48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7779</TotalTime>
  <Words>1868</Words>
  <Application>Microsoft Office PowerPoint</Application>
  <PresentationFormat>Widescreen</PresentationFormat>
  <Paragraphs>1085</Paragraphs>
  <Slides>21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Henrik Mogensen</dc:creator>
  <cp:lastModifiedBy>Henrik Mogensen</cp:lastModifiedBy>
  <cp:revision>50</cp:revision>
  <cp:lastPrinted>2019-06-25T10:28:32Z</cp:lastPrinted>
  <dcterms:created xsi:type="dcterms:W3CDTF">2017-03-24T08:00:40Z</dcterms:created>
  <dcterms:modified xsi:type="dcterms:W3CDTF">2019-06-26T08:59:33Z</dcterms:modified>
</cp:coreProperties>
</file>